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0" r:id="rId2"/>
    <p:sldId id="351" r:id="rId3"/>
    <p:sldId id="353" r:id="rId4"/>
    <p:sldId id="339" r:id="rId5"/>
    <p:sldId id="376" r:id="rId6"/>
    <p:sldId id="381" r:id="rId7"/>
    <p:sldId id="377" r:id="rId8"/>
    <p:sldId id="371" r:id="rId9"/>
    <p:sldId id="341" r:id="rId10"/>
    <p:sldId id="357" r:id="rId11"/>
    <p:sldId id="379" r:id="rId12"/>
    <p:sldId id="358" r:id="rId13"/>
    <p:sldId id="359" r:id="rId14"/>
    <p:sldId id="361" r:id="rId15"/>
    <p:sldId id="363" r:id="rId16"/>
    <p:sldId id="349" r:id="rId1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 styleId="{5A111915-BE36-4E01-A7E5-04B1672EAD32}" styleName="">
    <a:wholeTbl>
      <a:tcTxStyle>
        <a:font>
          <a:latin typeface="+mn-lt"/>
          <a:ea typeface="+mn-ea"/>
          <a:cs typeface="+mn-cs"/>
        </a:font>
        <a:srgbClr val="000000"/>
      </a:tcTxStyle>
      <a:tcStyle>
        <a:tcBdr>
          <a:left>
            <a:ln w="3172" cap="flat" cmpd="sng" algn="ctr">
              <a:solidFill>
                <a:srgbClr val="4BACC6"/>
              </a:solidFill>
              <a:prstDash val="solid"/>
              <a:round/>
              <a:headEnd type="none" w="med" len="med"/>
              <a:tailEnd type="none" w="med" len="med"/>
            </a:ln>
          </a:left>
          <a:right>
            <a:ln w="3172" cap="flat" cmpd="sng" algn="ctr">
              <a:solidFill>
                <a:srgbClr val="4BACC6"/>
              </a:solidFill>
              <a:prstDash val="solid"/>
              <a:round/>
              <a:headEnd type="none" w="med" len="med"/>
              <a:tailEnd type="none" w="med" len="med"/>
            </a:ln>
          </a:right>
          <a:top>
            <a:ln w="3172" cap="flat" cmpd="sng" algn="ctr">
              <a:solidFill>
                <a:srgbClr val="4BACC6"/>
              </a:solidFill>
              <a:prstDash val="solid"/>
              <a:round/>
              <a:headEnd type="none" w="med" len="med"/>
              <a:tailEnd type="none" w="med" len="med"/>
            </a:ln>
          </a:top>
          <a:bottom>
            <a:ln w="3172" cap="flat" cmpd="sng" algn="ctr">
              <a:solidFill>
                <a:srgbClr val="4BACC6"/>
              </a:solidFill>
              <a:prstDash val="solid"/>
              <a:round/>
              <a:headEnd type="none" w="med" len="med"/>
              <a:tailEnd type="none" w="med" len="med"/>
            </a:ln>
          </a:bottom>
        </a:tcBdr>
      </a:tcStyle>
    </a:wholeTbl>
    <a:band1H>
      <a:tcStyle>
        <a:tcBdr>
          <a:top>
            <a:ln w="3172" cap="flat" cmpd="sng" algn="ctr">
              <a:solidFill>
                <a:srgbClr val="4BACC6"/>
              </a:solidFill>
              <a:prstDash val="solid"/>
              <a:round/>
              <a:headEnd type="none" w="med" len="med"/>
              <a:tailEnd type="none" w="med" len="med"/>
            </a:ln>
          </a:top>
          <a:bottom>
            <a:ln w="3172" cap="flat" cmpd="sng" algn="ctr">
              <a:solidFill>
                <a:srgbClr val="4BACC6"/>
              </a:solidFill>
              <a:prstDash val="solid"/>
              <a:round/>
              <a:headEnd type="none" w="med" len="med"/>
              <a:tailEnd type="none" w="med" len="med"/>
            </a:ln>
          </a:bottom>
        </a:tcBdr>
      </a:tcStyle>
    </a:band1H>
    <a:band1V>
      <a:tcStyle>
        <a:tcBdr>
          <a:left>
            <a:ln w="3172" cap="flat" cmpd="sng" algn="ctr">
              <a:solidFill>
                <a:srgbClr val="4BACC6"/>
              </a:solidFill>
              <a:prstDash val="solid"/>
              <a:round/>
              <a:headEnd type="none" w="med" len="med"/>
              <a:tailEnd type="none" w="med" len="med"/>
            </a:ln>
          </a:left>
          <a:right>
            <a:ln w="3172" cap="flat" cmpd="sng" algn="ctr">
              <a:solidFill>
                <a:srgbClr val="4BACC6"/>
              </a:solidFill>
              <a:prstDash val="solid"/>
              <a:round/>
              <a:headEnd type="none" w="med" len="med"/>
              <a:tailEnd type="none" w="med" len="med"/>
            </a:ln>
          </a:right>
        </a:tcBdr>
      </a:tcStyle>
    </a:band1V>
    <a:band2V>
      <a:tcStyle>
        <a:tcBdr>
          <a:left>
            <a:ln w="3172" cap="flat" cmpd="sng" algn="ctr">
              <a:solidFill>
                <a:srgbClr val="4BACC6"/>
              </a:solidFill>
              <a:prstDash val="solid"/>
              <a:round/>
              <a:headEnd type="none" w="med" len="med"/>
              <a:tailEnd type="none" w="med" len="med"/>
            </a:ln>
          </a:left>
          <a:right>
            <a:ln w="3172" cap="flat" cmpd="sng" algn="ctr">
              <a:solidFill>
                <a:srgbClr val="4BACC6"/>
              </a:solidFill>
              <a:prstDash val="solid"/>
              <a:round/>
              <a:headEnd type="none" w="med" len="med"/>
              <a:tailEnd type="none" w="med" len="med"/>
            </a:ln>
          </a:right>
        </a:tcBdr>
      </a:tcStyle>
    </a:band2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50804" cap="flat" cmpd="dbl" algn="ctr">
              <a:solidFill>
                <a:srgbClr val="4BACC6"/>
              </a:solidFill>
              <a:prstDash val="solid"/>
              <a:round/>
              <a:headEnd type="none" w="med" len="med"/>
              <a:tailEnd type="none" w="med" len="med"/>
            </a:ln>
          </a:top>
        </a:tcBdr>
      </a:tcStyle>
    </a:lastRow>
    <a:firstRow>
      <a:tcTxStyle b="on">
        <a:font>
          <a:latin typeface="+mn-lt"/>
          <a:ea typeface="+mn-ea"/>
          <a:cs typeface="+mn-cs"/>
        </a:font>
        <a:srgbClr val="FFFFFF"/>
      </a:tcTxStyle>
      <a:tcStyle>
        <a:tcBdr/>
        <a:fill>
          <a:solidFill>
            <a:srgbClr val="4BACC6"/>
          </a:solidFill>
        </a:fill>
      </a:tcStyle>
    </a:firstRow>
  </a:tblStyle>
  <a:tblStyle styleId="{17292A2E-F333-43FB-9621-5CBBE7FDCDCB}" styleName="">
    <a:wholeTbl>
      <a:tcTxStyle>
        <a:font>
          <a:latin typeface="+mn-lt"/>
          <a:ea typeface="+mn-ea"/>
          <a:cs typeface="+mn-cs"/>
        </a:font>
        <a:srgbClr val="000000"/>
      </a:tcTxStyle>
      <a:tcStyle>
        <a:tcBdr>
          <a:left>
            <a:ln w="3172" cap="flat" cmpd="sng" algn="ctr">
              <a:solidFill>
                <a:srgbClr val="8064A2"/>
              </a:solidFill>
              <a:prstDash val="solid"/>
              <a:round/>
              <a:headEnd type="none" w="med" len="med"/>
              <a:tailEnd type="none" w="med" len="med"/>
            </a:ln>
          </a:left>
          <a:right>
            <a:ln w="3172" cap="flat" cmpd="sng" algn="ctr">
              <a:solidFill>
                <a:srgbClr val="8064A2"/>
              </a:solidFill>
              <a:prstDash val="solid"/>
              <a:round/>
              <a:headEnd type="none" w="med" len="med"/>
              <a:tailEnd type="none" w="med" len="med"/>
            </a:ln>
          </a:right>
          <a:top>
            <a:ln w="3172" cap="flat" cmpd="sng" algn="ctr">
              <a:solidFill>
                <a:srgbClr val="8064A2"/>
              </a:solidFill>
              <a:prstDash val="solid"/>
              <a:round/>
              <a:headEnd type="none" w="med" len="med"/>
              <a:tailEnd type="none" w="med" len="med"/>
            </a:ln>
          </a:top>
          <a:bottom>
            <a:ln w="3172" cap="flat" cmpd="sng" algn="ctr">
              <a:solidFill>
                <a:srgbClr val="8064A2"/>
              </a:solidFill>
              <a:prstDash val="solid"/>
              <a:round/>
              <a:headEnd type="none" w="med" len="med"/>
              <a:tailEnd type="none" w="med" len="med"/>
            </a:ln>
          </a:bottom>
        </a:tcBdr>
      </a:tcStyle>
    </a:wholeTbl>
    <a:band1H>
      <a:tcStyle>
        <a:tcBdr>
          <a:top>
            <a:ln w="3172" cap="flat" cmpd="sng" algn="ctr">
              <a:solidFill>
                <a:srgbClr val="8064A2"/>
              </a:solidFill>
              <a:prstDash val="solid"/>
              <a:round/>
              <a:headEnd type="none" w="med" len="med"/>
              <a:tailEnd type="none" w="med" len="med"/>
            </a:ln>
          </a:top>
          <a:bottom>
            <a:ln w="3172" cap="flat" cmpd="sng" algn="ctr">
              <a:solidFill>
                <a:srgbClr val="8064A2"/>
              </a:solidFill>
              <a:prstDash val="solid"/>
              <a:round/>
              <a:headEnd type="none" w="med" len="med"/>
              <a:tailEnd type="none" w="med" len="med"/>
            </a:ln>
          </a:bottom>
        </a:tcBdr>
      </a:tcStyle>
    </a:band1H>
    <a:band1V>
      <a:tcStyle>
        <a:tcBdr>
          <a:left>
            <a:ln w="3172" cap="flat" cmpd="sng" algn="ctr">
              <a:solidFill>
                <a:srgbClr val="8064A2"/>
              </a:solidFill>
              <a:prstDash val="solid"/>
              <a:round/>
              <a:headEnd type="none" w="med" len="med"/>
              <a:tailEnd type="none" w="med" len="med"/>
            </a:ln>
          </a:left>
          <a:right>
            <a:ln w="3172" cap="flat" cmpd="sng" algn="ctr">
              <a:solidFill>
                <a:srgbClr val="8064A2"/>
              </a:solidFill>
              <a:prstDash val="solid"/>
              <a:round/>
              <a:headEnd type="none" w="med" len="med"/>
              <a:tailEnd type="none" w="med" len="med"/>
            </a:ln>
          </a:right>
        </a:tcBdr>
      </a:tcStyle>
    </a:band1V>
    <a:band2V>
      <a:tcStyle>
        <a:tcBdr>
          <a:left>
            <a:ln w="3172" cap="flat" cmpd="sng" algn="ctr">
              <a:solidFill>
                <a:srgbClr val="8064A2"/>
              </a:solidFill>
              <a:prstDash val="solid"/>
              <a:round/>
              <a:headEnd type="none" w="med" len="med"/>
              <a:tailEnd type="none" w="med" len="med"/>
            </a:ln>
          </a:left>
          <a:right>
            <a:ln w="3172" cap="flat" cmpd="sng" algn="ctr">
              <a:solidFill>
                <a:srgbClr val="8064A2"/>
              </a:solidFill>
              <a:prstDash val="solid"/>
              <a:round/>
              <a:headEnd type="none" w="med" len="med"/>
              <a:tailEnd type="none" w="med" len="med"/>
            </a:ln>
          </a:right>
        </a:tcBdr>
      </a:tcStyle>
    </a:band2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50804" cap="flat" cmpd="dbl" algn="ctr">
              <a:solidFill>
                <a:srgbClr val="8064A2"/>
              </a:solidFill>
              <a:prstDash val="solid"/>
              <a:round/>
              <a:headEnd type="none" w="med" len="med"/>
              <a:tailEnd type="none" w="med" len="med"/>
            </a:ln>
          </a:top>
        </a:tcBdr>
      </a:tcStyle>
    </a:lastRow>
    <a:firstRow>
      <a:tcTxStyle b="on">
        <a:font>
          <a:latin typeface="+mn-lt"/>
          <a:ea typeface="+mn-ea"/>
          <a:cs typeface="+mn-cs"/>
        </a:font>
        <a:srgbClr val="FFFFFF"/>
      </a:tcTxStyle>
      <a:tcStyle>
        <a:tcBdr/>
        <a:fill>
          <a:solidFill>
            <a:srgbClr val="8064A2"/>
          </a:solidFill>
        </a:fill>
      </a:tcStyle>
    </a:firstRow>
  </a:tblStyle>
  <a:tblStyle styleId="{22838BEF-8BB2-4498-84A7-C5851F593DF1}" styleName="">
    <a:wholeTbl>
      <a:tcTxStyle>
        <a:font>
          <a:latin typeface="+mn-lt"/>
          <a:ea typeface="+mn-ea"/>
          <a:cs typeface="+mn-cs"/>
        </a:font>
        <a:srgbClr val="000000"/>
      </a:tcTxStyle>
      <a:tcStyle>
        <a:tcBdr>
          <a:left>
            <a:ln w="12701" cap="flat" cmpd="sng" algn="ctr">
              <a:solidFill>
                <a:srgbClr val="4472C4"/>
              </a:solidFill>
              <a:prstDash val="solid"/>
              <a:round/>
              <a:headEnd type="none" w="med" len="med"/>
              <a:tailEnd type="none" w="med" len="med"/>
            </a:ln>
          </a:left>
          <a:right>
            <a:ln w="12701" cap="flat" cmpd="sng" algn="ctr">
              <a:solidFill>
                <a:srgbClr val="4472C4"/>
              </a:solidFill>
              <a:prstDash val="solid"/>
              <a:round/>
              <a:headEnd type="none" w="med" len="med"/>
              <a:tailEnd type="none" w="med" len="med"/>
            </a:ln>
          </a:right>
          <a:top>
            <a:ln w="12701" cap="flat" cmpd="sng" algn="ctr">
              <a:solidFill>
                <a:srgbClr val="4472C4"/>
              </a:solidFill>
              <a:prstDash val="solid"/>
              <a:round/>
              <a:headEnd type="none" w="med" len="med"/>
              <a:tailEnd type="none" w="med" len="med"/>
            </a:ln>
          </a:top>
          <a:bottom>
            <a:ln w="12701" cap="flat" cmpd="sng" algn="ctr">
              <a:solidFill>
                <a:srgbClr val="4472C4"/>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1V>
      <a:tcStyle>
        <a:tcBdr/>
        <a:fill>
          <a:solidFill>
            <a:srgbClr val="CFD5EA"/>
          </a:solidFill>
        </a:fill>
      </a:tcStyle>
    </a:band1V>
    <a:lastCol>
      <a:tcTxStyle b="on">
        <a:font>
          <a:latin typeface=""/>
          <a:ea typeface=""/>
          <a:cs typeface=""/>
        </a:font>
      </a:tcTxStyle>
      <a:tcStyle>
        <a:tcBdr/>
      </a:tcStyle>
    </a:lastCol>
    <a:firstCol>
      <a:tcTxStyle b="on">
        <a:font>
          <a:latin typeface=""/>
          <a:ea typeface=""/>
          <a:cs typeface=""/>
        </a:font>
      </a:tcTxStyle>
      <a:tcStyle>
        <a:tcBdr/>
      </a:tcStyle>
    </a:firstCol>
    <a:lastRow>
      <a:tcTxStyle b="on">
        <a:font>
          <a:latin typeface=""/>
          <a:ea typeface=""/>
          <a:cs typeface=""/>
        </a:font>
      </a:tcTxStyle>
      <a:tcStyle>
        <a:tcBdr>
          <a:top>
            <a:ln w="25402" cap="flat" cmpd="sng" algn="ctr">
              <a:solidFill>
                <a:srgbClr val="4472C4"/>
              </a:solidFill>
              <a:prstDash val="solid"/>
              <a:round/>
              <a:headEnd type="none" w="med" len="med"/>
              <a:tailEnd type="none" w="med" len="med"/>
            </a:ln>
          </a:top>
        </a:tcBdr>
        <a:fill>
          <a:solidFill>
            <a:srgbClr val="E9EBF5"/>
          </a:solidFill>
        </a:fill>
      </a:tcStyle>
    </a:lastRow>
    <a:firstRow>
      <a:tcTxStyle b="on">
        <a:font>
          <a:latin typeface=""/>
          <a:ea typeface=""/>
          <a:cs typeface=""/>
        </a:font>
      </a:tcTxStyle>
      <a:tcStyle>
        <a:tcBdr/>
        <a:fill>
          <a:solidFill>
            <a:srgbClr val="E9EBF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914400" y="2130423"/>
            <a:ext cx="10363196" cy="1470026"/>
          </a:xfrm>
        </p:spPr>
        <p:txBody>
          <a:bodyPr/>
          <a:lstStyle>
            <a:lvl1pPr>
              <a:defRPr/>
            </a:lvl1pPr>
          </a:lstStyle>
          <a:p>
            <a:pPr lvl="0"/>
            <a:r>
              <a:rPr lang="en-US"/>
              <a:t>Click to edit Master title style</a:t>
            </a:r>
            <a:endParaRPr lang="lv-LV"/>
          </a:p>
        </p:txBody>
      </p:sp>
      <p:sp>
        <p:nvSpPr>
          <p:cNvPr id="3" name="Subtitle 2"/>
          <p:cNvSpPr txBox="1">
            <a:spLocks noGrp="1"/>
          </p:cNvSpPr>
          <p:nvPr>
            <p:ph type="subTitle" idx="1"/>
          </p:nvPr>
        </p:nvSpPr>
        <p:spPr>
          <a:xfrm>
            <a:off x="1828800" y="3886200"/>
            <a:ext cx="8534396" cy="1752603"/>
          </a:xfrm>
        </p:spPr>
        <p:txBody>
          <a:bodyPr anchorCtr="1"/>
          <a:lstStyle>
            <a:lvl1pPr marL="0" indent="0" algn="ctr">
              <a:buNone/>
              <a:defRPr>
                <a:solidFill>
                  <a:srgbClr val="898989"/>
                </a:solidFill>
              </a:defRPr>
            </a:lvl1pPr>
          </a:lstStyle>
          <a:p>
            <a:pPr lvl="0"/>
            <a:r>
              <a:rPr lang="en-US"/>
              <a:t>Click to edit Master subtitle style</a:t>
            </a:r>
            <a:endParaRPr lang="lv-LV"/>
          </a:p>
        </p:txBody>
      </p:sp>
      <p:sp>
        <p:nvSpPr>
          <p:cNvPr id="4" name="Date Placeholder 3"/>
          <p:cNvSpPr txBox="1">
            <a:spLocks noGrp="1"/>
          </p:cNvSpPr>
          <p:nvPr>
            <p:ph type="dt" sz="half" idx="7"/>
          </p:nvPr>
        </p:nvSpPr>
        <p:spPr/>
        <p:txBody>
          <a:bodyPr/>
          <a:lstStyle>
            <a:lvl1pPr>
              <a:defRPr/>
            </a:lvl1pPr>
          </a:lstStyle>
          <a:p>
            <a:pPr lvl="0"/>
            <a:fld id="{4D26D2F9-8AFE-421A-B0A0-DE87E4E643FC}" type="datetime1">
              <a:rPr lang="lv-LV"/>
              <a:pPr lvl="0"/>
              <a:t>2017.02.28.</a:t>
            </a:fld>
            <a:endParaRPr lang="lv-LV"/>
          </a:p>
        </p:txBody>
      </p:sp>
      <p:sp>
        <p:nvSpPr>
          <p:cNvPr id="5" name="Footer Placeholder 4"/>
          <p:cNvSpPr txBox="1">
            <a:spLocks noGrp="1"/>
          </p:cNvSpPr>
          <p:nvPr>
            <p:ph type="ftr" sz="quarter" idx="9"/>
          </p:nvPr>
        </p:nvSpPr>
        <p:spPr/>
        <p:txBody>
          <a:bodyPr/>
          <a:lstStyle>
            <a:lvl1pPr>
              <a:defRPr/>
            </a:lvl1pPr>
          </a:lstStyle>
          <a:p>
            <a:pPr lvl="0"/>
            <a:endParaRPr lang="lv-LV"/>
          </a:p>
        </p:txBody>
      </p:sp>
      <p:sp>
        <p:nvSpPr>
          <p:cNvPr id="6" name="Slide Number Placeholder 5"/>
          <p:cNvSpPr txBox="1">
            <a:spLocks noGrp="1"/>
          </p:cNvSpPr>
          <p:nvPr>
            <p:ph type="sldNum" sz="quarter" idx="8"/>
          </p:nvPr>
        </p:nvSpPr>
        <p:spPr/>
        <p:txBody>
          <a:bodyPr/>
          <a:lstStyle>
            <a:lvl1pPr>
              <a:defRPr/>
            </a:lvl1pPr>
          </a:lstStyle>
          <a:p>
            <a:pPr lvl="0"/>
            <a:fld id="{5A322101-7A65-4A39-9B19-307EFA900B8F}" type="slidenum">
              <a:t>‹#›</a:t>
            </a:fld>
            <a:endParaRPr lang="lv-LV"/>
          </a:p>
        </p:txBody>
      </p:sp>
    </p:spTree>
    <p:extLst>
      <p:ext uri="{BB962C8B-B14F-4D97-AF65-F5344CB8AC3E}">
        <p14:creationId xmlns:p14="http://schemas.microsoft.com/office/powerpoint/2010/main" val="723559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lv-LV"/>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txBox="1">
            <a:spLocks noGrp="1"/>
          </p:cNvSpPr>
          <p:nvPr>
            <p:ph type="dt" sz="half" idx="7"/>
          </p:nvPr>
        </p:nvSpPr>
        <p:spPr/>
        <p:txBody>
          <a:bodyPr/>
          <a:lstStyle>
            <a:lvl1pPr>
              <a:defRPr/>
            </a:lvl1pPr>
          </a:lstStyle>
          <a:p>
            <a:pPr lvl="0"/>
            <a:fld id="{BA11D83D-7002-4F84-BCF7-3C9D0A7E4A2A}" type="datetime1">
              <a:rPr lang="lv-LV"/>
              <a:pPr lvl="0"/>
              <a:t>2017.02.28.</a:t>
            </a:fld>
            <a:endParaRPr lang="lv-LV"/>
          </a:p>
        </p:txBody>
      </p:sp>
      <p:sp>
        <p:nvSpPr>
          <p:cNvPr id="5" name="Footer Placeholder 4"/>
          <p:cNvSpPr txBox="1">
            <a:spLocks noGrp="1"/>
          </p:cNvSpPr>
          <p:nvPr>
            <p:ph type="ftr" sz="quarter" idx="9"/>
          </p:nvPr>
        </p:nvSpPr>
        <p:spPr/>
        <p:txBody>
          <a:bodyPr/>
          <a:lstStyle>
            <a:lvl1pPr>
              <a:defRPr/>
            </a:lvl1pPr>
          </a:lstStyle>
          <a:p>
            <a:pPr lvl="0"/>
            <a:endParaRPr lang="lv-LV"/>
          </a:p>
        </p:txBody>
      </p:sp>
      <p:sp>
        <p:nvSpPr>
          <p:cNvPr id="6" name="Slide Number Placeholder 5"/>
          <p:cNvSpPr txBox="1">
            <a:spLocks noGrp="1"/>
          </p:cNvSpPr>
          <p:nvPr>
            <p:ph type="sldNum" sz="quarter" idx="8"/>
          </p:nvPr>
        </p:nvSpPr>
        <p:spPr/>
        <p:txBody>
          <a:bodyPr/>
          <a:lstStyle>
            <a:lvl1pPr>
              <a:defRPr/>
            </a:lvl1pPr>
          </a:lstStyle>
          <a:p>
            <a:pPr lvl="0"/>
            <a:fld id="{363A321E-6424-406B-97F7-A90C2119074B}" type="slidenum">
              <a:t>‹#›</a:t>
            </a:fld>
            <a:endParaRPr lang="lv-LV"/>
          </a:p>
        </p:txBody>
      </p:sp>
    </p:spTree>
    <p:extLst>
      <p:ext uri="{BB962C8B-B14F-4D97-AF65-F5344CB8AC3E}">
        <p14:creationId xmlns:p14="http://schemas.microsoft.com/office/powerpoint/2010/main" val="124594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839203" y="274640"/>
            <a:ext cx="2743200" cy="5851529"/>
          </a:xfrm>
        </p:spPr>
        <p:txBody>
          <a:bodyPr vert="eaVert"/>
          <a:lstStyle>
            <a:lvl1pPr>
              <a:defRPr/>
            </a:lvl1pPr>
          </a:lstStyle>
          <a:p>
            <a:pPr lvl="0"/>
            <a:r>
              <a:rPr lang="en-US"/>
              <a:t>Click to edit Master title style</a:t>
            </a:r>
            <a:endParaRPr lang="lv-LV"/>
          </a:p>
        </p:txBody>
      </p:sp>
      <p:sp>
        <p:nvSpPr>
          <p:cNvPr id="3" name="Vertical Text Placeholder 2"/>
          <p:cNvSpPr txBox="1">
            <a:spLocks noGrp="1"/>
          </p:cNvSpPr>
          <p:nvPr>
            <p:ph type="body" orient="vert" idx="1"/>
          </p:nvPr>
        </p:nvSpPr>
        <p:spPr>
          <a:xfrm>
            <a:off x="609603" y="274640"/>
            <a:ext cx="8026402"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txBox="1">
            <a:spLocks noGrp="1"/>
          </p:cNvSpPr>
          <p:nvPr>
            <p:ph type="dt" sz="half" idx="7"/>
          </p:nvPr>
        </p:nvSpPr>
        <p:spPr/>
        <p:txBody>
          <a:bodyPr/>
          <a:lstStyle>
            <a:lvl1pPr>
              <a:defRPr/>
            </a:lvl1pPr>
          </a:lstStyle>
          <a:p>
            <a:pPr lvl="0"/>
            <a:fld id="{1CFA0094-2B83-480E-8B10-06C50056BA57}" type="datetime1">
              <a:rPr lang="lv-LV"/>
              <a:pPr lvl="0"/>
              <a:t>2017.02.28.</a:t>
            </a:fld>
            <a:endParaRPr lang="lv-LV"/>
          </a:p>
        </p:txBody>
      </p:sp>
      <p:sp>
        <p:nvSpPr>
          <p:cNvPr id="5" name="Footer Placeholder 4"/>
          <p:cNvSpPr txBox="1">
            <a:spLocks noGrp="1"/>
          </p:cNvSpPr>
          <p:nvPr>
            <p:ph type="ftr" sz="quarter" idx="9"/>
          </p:nvPr>
        </p:nvSpPr>
        <p:spPr/>
        <p:txBody>
          <a:bodyPr/>
          <a:lstStyle>
            <a:lvl1pPr>
              <a:defRPr/>
            </a:lvl1pPr>
          </a:lstStyle>
          <a:p>
            <a:pPr lvl="0"/>
            <a:endParaRPr lang="lv-LV"/>
          </a:p>
        </p:txBody>
      </p:sp>
      <p:sp>
        <p:nvSpPr>
          <p:cNvPr id="6" name="Slide Number Placeholder 5"/>
          <p:cNvSpPr txBox="1">
            <a:spLocks noGrp="1"/>
          </p:cNvSpPr>
          <p:nvPr>
            <p:ph type="sldNum" sz="quarter" idx="8"/>
          </p:nvPr>
        </p:nvSpPr>
        <p:spPr/>
        <p:txBody>
          <a:bodyPr/>
          <a:lstStyle>
            <a:lvl1pPr>
              <a:defRPr/>
            </a:lvl1pPr>
          </a:lstStyle>
          <a:p>
            <a:pPr lvl="0"/>
            <a:fld id="{A7E986B1-0C8F-4635-BE71-FF103815B5EA}" type="slidenum">
              <a:t>‹#›</a:t>
            </a:fld>
            <a:endParaRPr lang="lv-LV"/>
          </a:p>
        </p:txBody>
      </p:sp>
    </p:spTree>
    <p:extLst>
      <p:ext uri="{BB962C8B-B14F-4D97-AF65-F5344CB8AC3E}">
        <p14:creationId xmlns:p14="http://schemas.microsoft.com/office/powerpoint/2010/main" val="3457602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lv-LV"/>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txBox="1">
            <a:spLocks noGrp="1"/>
          </p:cNvSpPr>
          <p:nvPr>
            <p:ph type="dt" sz="half" idx="7"/>
          </p:nvPr>
        </p:nvSpPr>
        <p:spPr/>
        <p:txBody>
          <a:bodyPr/>
          <a:lstStyle>
            <a:lvl1pPr>
              <a:defRPr/>
            </a:lvl1pPr>
          </a:lstStyle>
          <a:p>
            <a:pPr lvl="0"/>
            <a:fld id="{C53223B2-5914-41A3-A4A9-228EC1021383}" type="datetime1">
              <a:rPr lang="lv-LV"/>
              <a:pPr lvl="0"/>
              <a:t>2017.02.28.</a:t>
            </a:fld>
            <a:endParaRPr lang="lv-LV"/>
          </a:p>
        </p:txBody>
      </p:sp>
      <p:sp>
        <p:nvSpPr>
          <p:cNvPr id="5" name="Footer Placeholder 4"/>
          <p:cNvSpPr txBox="1">
            <a:spLocks noGrp="1"/>
          </p:cNvSpPr>
          <p:nvPr>
            <p:ph type="ftr" sz="quarter" idx="9"/>
          </p:nvPr>
        </p:nvSpPr>
        <p:spPr/>
        <p:txBody>
          <a:bodyPr/>
          <a:lstStyle>
            <a:lvl1pPr>
              <a:defRPr/>
            </a:lvl1pPr>
          </a:lstStyle>
          <a:p>
            <a:pPr lvl="0"/>
            <a:endParaRPr lang="lv-LV"/>
          </a:p>
        </p:txBody>
      </p:sp>
      <p:sp>
        <p:nvSpPr>
          <p:cNvPr id="6" name="Slide Number Placeholder 5"/>
          <p:cNvSpPr txBox="1">
            <a:spLocks noGrp="1"/>
          </p:cNvSpPr>
          <p:nvPr>
            <p:ph type="sldNum" sz="quarter" idx="8"/>
          </p:nvPr>
        </p:nvSpPr>
        <p:spPr/>
        <p:txBody>
          <a:bodyPr/>
          <a:lstStyle>
            <a:lvl1pPr>
              <a:defRPr/>
            </a:lvl1pPr>
          </a:lstStyle>
          <a:p>
            <a:pPr lvl="0"/>
            <a:fld id="{F99CFBD7-7171-4F3A-93F3-04C80526B407}" type="slidenum">
              <a:t>‹#›</a:t>
            </a:fld>
            <a:endParaRPr lang="lv-LV"/>
          </a:p>
        </p:txBody>
      </p:sp>
    </p:spTree>
    <p:extLst>
      <p:ext uri="{BB962C8B-B14F-4D97-AF65-F5344CB8AC3E}">
        <p14:creationId xmlns:p14="http://schemas.microsoft.com/office/powerpoint/2010/main" val="839794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963082" y="4406905"/>
            <a:ext cx="10363196" cy="1362071"/>
          </a:xfrm>
        </p:spPr>
        <p:txBody>
          <a:bodyPr anchor="t" anchorCtr="0"/>
          <a:lstStyle>
            <a:lvl1pPr algn="l">
              <a:defRPr sz="4000" b="1" cap="all"/>
            </a:lvl1pPr>
          </a:lstStyle>
          <a:p>
            <a:pPr lvl="0"/>
            <a:r>
              <a:rPr lang="en-US"/>
              <a:t>Click to edit Master title style</a:t>
            </a:r>
            <a:endParaRPr lang="lv-LV"/>
          </a:p>
        </p:txBody>
      </p:sp>
      <p:sp>
        <p:nvSpPr>
          <p:cNvPr id="3" name="Text Placeholder 2"/>
          <p:cNvSpPr txBox="1">
            <a:spLocks noGrp="1"/>
          </p:cNvSpPr>
          <p:nvPr>
            <p:ph type="body" idx="1"/>
          </p:nvPr>
        </p:nvSpPr>
        <p:spPr>
          <a:xfrm>
            <a:off x="963082" y="2906713"/>
            <a:ext cx="10363196"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fld id="{BB3ED843-B688-457F-A4A4-D719E8411DAA}" type="datetime1">
              <a:rPr lang="lv-LV"/>
              <a:pPr lvl="0"/>
              <a:t>2017.02.28.</a:t>
            </a:fld>
            <a:endParaRPr lang="lv-LV"/>
          </a:p>
        </p:txBody>
      </p:sp>
      <p:sp>
        <p:nvSpPr>
          <p:cNvPr id="5" name="Footer Placeholder 4"/>
          <p:cNvSpPr txBox="1">
            <a:spLocks noGrp="1"/>
          </p:cNvSpPr>
          <p:nvPr>
            <p:ph type="ftr" sz="quarter" idx="9"/>
          </p:nvPr>
        </p:nvSpPr>
        <p:spPr/>
        <p:txBody>
          <a:bodyPr/>
          <a:lstStyle>
            <a:lvl1pPr>
              <a:defRPr/>
            </a:lvl1pPr>
          </a:lstStyle>
          <a:p>
            <a:pPr lvl="0"/>
            <a:endParaRPr lang="lv-LV"/>
          </a:p>
        </p:txBody>
      </p:sp>
      <p:sp>
        <p:nvSpPr>
          <p:cNvPr id="6" name="Slide Number Placeholder 5"/>
          <p:cNvSpPr txBox="1">
            <a:spLocks noGrp="1"/>
          </p:cNvSpPr>
          <p:nvPr>
            <p:ph type="sldNum" sz="quarter" idx="8"/>
          </p:nvPr>
        </p:nvSpPr>
        <p:spPr/>
        <p:txBody>
          <a:bodyPr/>
          <a:lstStyle>
            <a:lvl1pPr>
              <a:defRPr/>
            </a:lvl1pPr>
          </a:lstStyle>
          <a:p>
            <a:pPr lvl="0"/>
            <a:fld id="{89A87A64-C7A3-4534-8173-610B9B52E029}" type="slidenum">
              <a:t>‹#›</a:t>
            </a:fld>
            <a:endParaRPr lang="lv-LV"/>
          </a:p>
        </p:txBody>
      </p:sp>
    </p:spTree>
    <p:extLst>
      <p:ext uri="{BB962C8B-B14F-4D97-AF65-F5344CB8AC3E}">
        <p14:creationId xmlns:p14="http://schemas.microsoft.com/office/powerpoint/2010/main" val="3786361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lv-LV"/>
          </a:p>
        </p:txBody>
      </p:sp>
      <p:sp>
        <p:nvSpPr>
          <p:cNvPr id="3" name="Content Placeholder 2"/>
          <p:cNvSpPr txBox="1">
            <a:spLocks noGrp="1"/>
          </p:cNvSpPr>
          <p:nvPr>
            <p:ph idx="1"/>
          </p:nvPr>
        </p:nvSpPr>
        <p:spPr>
          <a:xfrm>
            <a:off x="609603" y="1600200"/>
            <a:ext cx="5384801"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txBox="1">
            <a:spLocks noGrp="1"/>
          </p:cNvSpPr>
          <p:nvPr>
            <p:ph idx="2"/>
          </p:nvPr>
        </p:nvSpPr>
        <p:spPr>
          <a:xfrm>
            <a:off x="6197602" y="1600200"/>
            <a:ext cx="5384801"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txBox="1">
            <a:spLocks noGrp="1"/>
          </p:cNvSpPr>
          <p:nvPr>
            <p:ph type="dt" sz="half" idx="7"/>
          </p:nvPr>
        </p:nvSpPr>
        <p:spPr/>
        <p:txBody>
          <a:bodyPr/>
          <a:lstStyle>
            <a:lvl1pPr>
              <a:defRPr/>
            </a:lvl1pPr>
          </a:lstStyle>
          <a:p>
            <a:pPr lvl="0"/>
            <a:fld id="{C4E6EBAF-AA40-4DAF-8856-AA3E70F5722B}" type="datetime1">
              <a:rPr lang="lv-LV"/>
              <a:pPr lvl="0"/>
              <a:t>2017.02.28.</a:t>
            </a:fld>
            <a:endParaRPr lang="lv-LV"/>
          </a:p>
        </p:txBody>
      </p:sp>
      <p:sp>
        <p:nvSpPr>
          <p:cNvPr id="6" name="Footer Placeholder 5"/>
          <p:cNvSpPr txBox="1">
            <a:spLocks noGrp="1"/>
          </p:cNvSpPr>
          <p:nvPr>
            <p:ph type="ftr" sz="quarter" idx="9"/>
          </p:nvPr>
        </p:nvSpPr>
        <p:spPr/>
        <p:txBody>
          <a:bodyPr/>
          <a:lstStyle>
            <a:lvl1pPr>
              <a:defRPr/>
            </a:lvl1pPr>
          </a:lstStyle>
          <a:p>
            <a:pPr lvl="0"/>
            <a:endParaRPr lang="lv-LV"/>
          </a:p>
        </p:txBody>
      </p:sp>
      <p:sp>
        <p:nvSpPr>
          <p:cNvPr id="7" name="Slide Number Placeholder 6"/>
          <p:cNvSpPr txBox="1">
            <a:spLocks noGrp="1"/>
          </p:cNvSpPr>
          <p:nvPr>
            <p:ph type="sldNum" sz="quarter" idx="8"/>
          </p:nvPr>
        </p:nvSpPr>
        <p:spPr/>
        <p:txBody>
          <a:bodyPr/>
          <a:lstStyle>
            <a:lvl1pPr>
              <a:defRPr/>
            </a:lvl1pPr>
          </a:lstStyle>
          <a:p>
            <a:pPr lvl="0"/>
            <a:fld id="{C0800B40-65D0-40F7-895A-77404193D735}" type="slidenum">
              <a:t>‹#›</a:t>
            </a:fld>
            <a:endParaRPr lang="lv-LV"/>
          </a:p>
        </p:txBody>
      </p:sp>
    </p:spTree>
    <p:extLst>
      <p:ext uri="{BB962C8B-B14F-4D97-AF65-F5344CB8AC3E}">
        <p14:creationId xmlns:p14="http://schemas.microsoft.com/office/powerpoint/2010/main" val="3683301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lv-LV"/>
          </a:p>
        </p:txBody>
      </p:sp>
      <p:sp>
        <p:nvSpPr>
          <p:cNvPr id="3" name="Text Placeholder 2"/>
          <p:cNvSpPr txBox="1">
            <a:spLocks noGrp="1"/>
          </p:cNvSpPr>
          <p:nvPr>
            <p:ph type="body" idx="1"/>
          </p:nvPr>
        </p:nvSpPr>
        <p:spPr>
          <a:xfrm>
            <a:off x="609603" y="1535113"/>
            <a:ext cx="5386913"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609603" y="2174872"/>
            <a:ext cx="5386913"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txBox="1">
            <a:spLocks noGrp="1"/>
          </p:cNvSpPr>
          <p:nvPr>
            <p:ph type="body" idx="3"/>
          </p:nvPr>
        </p:nvSpPr>
        <p:spPr>
          <a:xfrm>
            <a:off x="6193368" y="1535113"/>
            <a:ext cx="5389034"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6193368" y="2174872"/>
            <a:ext cx="538903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txBox="1">
            <a:spLocks noGrp="1"/>
          </p:cNvSpPr>
          <p:nvPr>
            <p:ph type="dt" sz="half" idx="7"/>
          </p:nvPr>
        </p:nvSpPr>
        <p:spPr/>
        <p:txBody>
          <a:bodyPr/>
          <a:lstStyle>
            <a:lvl1pPr>
              <a:defRPr/>
            </a:lvl1pPr>
          </a:lstStyle>
          <a:p>
            <a:pPr lvl="0"/>
            <a:fld id="{8D4474B1-E298-4735-99AB-6F7C9D8C758F}" type="datetime1">
              <a:rPr lang="lv-LV"/>
              <a:pPr lvl="0"/>
              <a:t>2017.02.28.</a:t>
            </a:fld>
            <a:endParaRPr lang="lv-LV"/>
          </a:p>
        </p:txBody>
      </p:sp>
      <p:sp>
        <p:nvSpPr>
          <p:cNvPr id="8" name="Footer Placeholder 7"/>
          <p:cNvSpPr txBox="1">
            <a:spLocks noGrp="1"/>
          </p:cNvSpPr>
          <p:nvPr>
            <p:ph type="ftr" sz="quarter" idx="9"/>
          </p:nvPr>
        </p:nvSpPr>
        <p:spPr/>
        <p:txBody>
          <a:bodyPr/>
          <a:lstStyle>
            <a:lvl1pPr>
              <a:defRPr/>
            </a:lvl1pPr>
          </a:lstStyle>
          <a:p>
            <a:pPr lvl="0"/>
            <a:endParaRPr lang="lv-LV"/>
          </a:p>
        </p:txBody>
      </p:sp>
      <p:sp>
        <p:nvSpPr>
          <p:cNvPr id="9" name="Slide Number Placeholder 8"/>
          <p:cNvSpPr txBox="1">
            <a:spLocks noGrp="1"/>
          </p:cNvSpPr>
          <p:nvPr>
            <p:ph type="sldNum" sz="quarter" idx="8"/>
          </p:nvPr>
        </p:nvSpPr>
        <p:spPr/>
        <p:txBody>
          <a:bodyPr/>
          <a:lstStyle>
            <a:lvl1pPr>
              <a:defRPr/>
            </a:lvl1pPr>
          </a:lstStyle>
          <a:p>
            <a:pPr lvl="0"/>
            <a:fld id="{E75436F4-A702-4533-B9EC-EBF747EA26B1}" type="slidenum">
              <a:t>‹#›</a:t>
            </a:fld>
            <a:endParaRPr lang="lv-LV"/>
          </a:p>
        </p:txBody>
      </p:sp>
    </p:spTree>
    <p:extLst>
      <p:ext uri="{BB962C8B-B14F-4D97-AF65-F5344CB8AC3E}">
        <p14:creationId xmlns:p14="http://schemas.microsoft.com/office/powerpoint/2010/main" val="267137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lv-LV"/>
          </a:p>
        </p:txBody>
      </p:sp>
      <p:sp>
        <p:nvSpPr>
          <p:cNvPr id="3" name="Date Placeholder 2"/>
          <p:cNvSpPr txBox="1">
            <a:spLocks noGrp="1"/>
          </p:cNvSpPr>
          <p:nvPr>
            <p:ph type="dt" sz="half" idx="7"/>
          </p:nvPr>
        </p:nvSpPr>
        <p:spPr/>
        <p:txBody>
          <a:bodyPr/>
          <a:lstStyle>
            <a:lvl1pPr>
              <a:defRPr/>
            </a:lvl1pPr>
          </a:lstStyle>
          <a:p>
            <a:pPr lvl="0"/>
            <a:fld id="{A5ABE41F-7E06-4DD4-9116-F97C8755E524}" type="datetime1">
              <a:rPr lang="lv-LV"/>
              <a:pPr lvl="0"/>
              <a:t>2017.02.28.</a:t>
            </a:fld>
            <a:endParaRPr lang="lv-LV"/>
          </a:p>
        </p:txBody>
      </p:sp>
      <p:sp>
        <p:nvSpPr>
          <p:cNvPr id="4" name="Footer Placeholder 3"/>
          <p:cNvSpPr txBox="1">
            <a:spLocks noGrp="1"/>
          </p:cNvSpPr>
          <p:nvPr>
            <p:ph type="ftr" sz="quarter" idx="9"/>
          </p:nvPr>
        </p:nvSpPr>
        <p:spPr/>
        <p:txBody>
          <a:bodyPr/>
          <a:lstStyle>
            <a:lvl1pPr>
              <a:defRPr/>
            </a:lvl1pPr>
          </a:lstStyle>
          <a:p>
            <a:pPr lvl="0"/>
            <a:endParaRPr lang="lv-LV"/>
          </a:p>
        </p:txBody>
      </p:sp>
      <p:sp>
        <p:nvSpPr>
          <p:cNvPr id="5" name="Slide Number Placeholder 4"/>
          <p:cNvSpPr txBox="1">
            <a:spLocks noGrp="1"/>
          </p:cNvSpPr>
          <p:nvPr>
            <p:ph type="sldNum" sz="quarter" idx="8"/>
          </p:nvPr>
        </p:nvSpPr>
        <p:spPr/>
        <p:txBody>
          <a:bodyPr/>
          <a:lstStyle>
            <a:lvl1pPr>
              <a:defRPr/>
            </a:lvl1pPr>
          </a:lstStyle>
          <a:p>
            <a:pPr lvl="0"/>
            <a:fld id="{25BD6BAF-12E9-47EE-85D0-0F6AB222B04B}" type="slidenum">
              <a:t>‹#›</a:t>
            </a:fld>
            <a:endParaRPr lang="lv-LV"/>
          </a:p>
        </p:txBody>
      </p:sp>
    </p:spTree>
    <p:extLst>
      <p:ext uri="{BB962C8B-B14F-4D97-AF65-F5344CB8AC3E}">
        <p14:creationId xmlns:p14="http://schemas.microsoft.com/office/powerpoint/2010/main" val="3469401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EAE1480C-2221-4B8E-ADB3-E09782C3B687}" type="datetime1">
              <a:rPr lang="lv-LV"/>
              <a:pPr lvl="0"/>
              <a:t>2017.02.28.</a:t>
            </a:fld>
            <a:endParaRPr lang="lv-LV"/>
          </a:p>
        </p:txBody>
      </p:sp>
      <p:sp>
        <p:nvSpPr>
          <p:cNvPr id="3" name="Footer Placeholder 2"/>
          <p:cNvSpPr txBox="1">
            <a:spLocks noGrp="1"/>
          </p:cNvSpPr>
          <p:nvPr>
            <p:ph type="ftr" sz="quarter" idx="9"/>
          </p:nvPr>
        </p:nvSpPr>
        <p:spPr/>
        <p:txBody>
          <a:bodyPr/>
          <a:lstStyle>
            <a:lvl1pPr>
              <a:defRPr/>
            </a:lvl1pPr>
          </a:lstStyle>
          <a:p>
            <a:pPr lvl="0"/>
            <a:endParaRPr lang="lv-LV"/>
          </a:p>
        </p:txBody>
      </p:sp>
      <p:sp>
        <p:nvSpPr>
          <p:cNvPr id="4" name="Slide Number Placeholder 3"/>
          <p:cNvSpPr txBox="1">
            <a:spLocks noGrp="1"/>
          </p:cNvSpPr>
          <p:nvPr>
            <p:ph type="sldNum" sz="quarter" idx="8"/>
          </p:nvPr>
        </p:nvSpPr>
        <p:spPr/>
        <p:txBody>
          <a:bodyPr/>
          <a:lstStyle>
            <a:lvl1pPr>
              <a:defRPr/>
            </a:lvl1pPr>
          </a:lstStyle>
          <a:p>
            <a:pPr lvl="0"/>
            <a:fld id="{7F7D2A24-F86B-4D17-926D-4F2AB9917ABC}" type="slidenum">
              <a:t>‹#›</a:t>
            </a:fld>
            <a:endParaRPr lang="lv-LV"/>
          </a:p>
        </p:txBody>
      </p:sp>
    </p:spTree>
    <p:extLst>
      <p:ext uri="{BB962C8B-B14F-4D97-AF65-F5344CB8AC3E}">
        <p14:creationId xmlns:p14="http://schemas.microsoft.com/office/powerpoint/2010/main" val="1062326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09603" y="273048"/>
            <a:ext cx="4011079" cy="1162046"/>
          </a:xfrm>
        </p:spPr>
        <p:txBody>
          <a:bodyPr anchor="b" anchorCtr="0"/>
          <a:lstStyle>
            <a:lvl1pPr algn="l">
              <a:defRPr sz="2000" b="1"/>
            </a:lvl1pPr>
          </a:lstStyle>
          <a:p>
            <a:pPr lvl="0"/>
            <a:r>
              <a:rPr lang="en-US"/>
              <a:t>Click to edit Master title style</a:t>
            </a:r>
            <a:endParaRPr lang="lv-LV"/>
          </a:p>
        </p:txBody>
      </p:sp>
      <p:sp>
        <p:nvSpPr>
          <p:cNvPr id="3" name="Content Placeholder 2"/>
          <p:cNvSpPr txBox="1">
            <a:spLocks noGrp="1"/>
          </p:cNvSpPr>
          <p:nvPr>
            <p:ph idx="1"/>
          </p:nvPr>
        </p:nvSpPr>
        <p:spPr>
          <a:xfrm>
            <a:off x="4766730" y="273048"/>
            <a:ext cx="6815663"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txBox="1">
            <a:spLocks noGrp="1"/>
          </p:cNvSpPr>
          <p:nvPr>
            <p:ph type="body" idx="2"/>
          </p:nvPr>
        </p:nvSpPr>
        <p:spPr>
          <a:xfrm>
            <a:off x="609603" y="1435105"/>
            <a:ext cx="4011079"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fld id="{3D4F1FFF-4AD3-4E89-B436-E3C274969056}" type="datetime1">
              <a:rPr lang="lv-LV"/>
              <a:pPr lvl="0"/>
              <a:t>2017.02.28.</a:t>
            </a:fld>
            <a:endParaRPr lang="lv-LV"/>
          </a:p>
        </p:txBody>
      </p:sp>
      <p:sp>
        <p:nvSpPr>
          <p:cNvPr id="6" name="Footer Placeholder 5"/>
          <p:cNvSpPr txBox="1">
            <a:spLocks noGrp="1"/>
          </p:cNvSpPr>
          <p:nvPr>
            <p:ph type="ftr" sz="quarter" idx="9"/>
          </p:nvPr>
        </p:nvSpPr>
        <p:spPr/>
        <p:txBody>
          <a:bodyPr/>
          <a:lstStyle>
            <a:lvl1pPr>
              <a:defRPr/>
            </a:lvl1pPr>
          </a:lstStyle>
          <a:p>
            <a:pPr lvl="0"/>
            <a:endParaRPr lang="lv-LV"/>
          </a:p>
        </p:txBody>
      </p:sp>
      <p:sp>
        <p:nvSpPr>
          <p:cNvPr id="7" name="Slide Number Placeholder 6"/>
          <p:cNvSpPr txBox="1">
            <a:spLocks noGrp="1"/>
          </p:cNvSpPr>
          <p:nvPr>
            <p:ph type="sldNum" sz="quarter" idx="8"/>
          </p:nvPr>
        </p:nvSpPr>
        <p:spPr/>
        <p:txBody>
          <a:bodyPr/>
          <a:lstStyle>
            <a:lvl1pPr>
              <a:defRPr/>
            </a:lvl1pPr>
          </a:lstStyle>
          <a:p>
            <a:pPr lvl="0"/>
            <a:fld id="{FACCE6A2-B4FA-41F5-9CA4-AD68FB265B9D}" type="slidenum">
              <a:t>‹#›</a:t>
            </a:fld>
            <a:endParaRPr lang="lv-LV"/>
          </a:p>
        </p:txBody>
      </p:sp>
    </p:spTree>
    <p:extLst>
      <p:ext uri="{BB962C8B-B14F-4D97-AF65-F5344CB8AC3E}">
        <p14:creationId xmlns:p14="http://schemas.microsoft.com/office/powerpoint/2010/main" val="2496556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2389720" y="4800600"/>
            <a:ext cx="7315200" cy="566735"/>
          </a:xfrm>
        </p:spPr>
        <p:txBody>
          <a:bodyPr anchor="b" anchorCtr="0"/>
          <a:lstStyle>
            <a:lvl1pPr algn="l">
              <a:defRPr sz="2000" b="1"/>
            </a:lvl1pPr>
          </a:lstStyle>
          <a:p>
            <a:pPr lvl="0"/>
            <a:r>
              <a:rPr lang="en-US"/>
              <a:t>Click to edit Master title style</a:t>
            </a:r>
            <a:endParaRPr lang="lv-LV"/>
          </a:p>
        </p:txBody>
      </p:sp>
      <p:sp>
        <p:nvSpPr>
          <p:cNvPr id="3" name="Picture Placeholder 2"/>
          <p:cNvSpPr txBox="1">
            <a:spLocks noGrp="1"/>
          </p:cNvSpPr>
          <p:nvPr>
            <p:ph type="pic" idx="1"/>
          </p:nvPr>
        </p:nvSpPr>
        <p:spPr>
          <a:xfrm>
            <a:off x="2389720" y="612776"/>
            <a:ext cx="7315200" cy="4114800"/>
          </a:xfrm>
        </p:spPr>
        <p:txBody>
          <a:bodyPr/>
          <a:lstStyle>
            <a:lvl1pPr marL="0" indent="0">
              <a:buNone/>
              <a:defRPr lang="lv-LV"/>
            </a:lvl1pPr>
          </a:lstStyle>
          <a:p>
            <a:pPr lvl="0"/>
            <a:endParaRPr lang="lv-LV"/>
          </a:p>
        </p:txBody>
      </p:sp>
      <p:sp>
        <p:nvSpPr>
          <p:cNvPr id="4" name="Text Placeholder 3"/>
          <p:cNvSpPr txBox="1">
            <a:spLocks noGrp="1"/>
          </p:cNvSpPr>
          <p:nvPr>
            <p:ph type="body" idx="2"/>
          </p:nvPr>
        </p:nvSpPr>
        <p:spPr>
          <a:xfrm>
            <a:off x="2389720" y="5367335"/>
            <a:ext cx="73152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fld id="{801B6F31-FCE2-4B5B-8F74-69C1FFB23EEF}" type="datetime1">
              <a:rPr lang="lv-LV"/>
              <a:pPr lvl="0"/>
              <a:t>2017.02.28.</a:t>
            </a:fld>
            <a:endParaRPr lang="lv-LV"/>
          </a:p>
        </p:txBody>
      </p:sp>
      <p:sp>
        <p:nvSpPr>
          <p:cNvPr id="6" name="Footer Placeholder 5"/>
          <p:cNvSpPr txBox="1">
            <a:spLocks noGrp="1"/>
          </p:cNvSpPr>
          <p:nvPr>
            <p:ph type="ftr" sz="quarter" idx="9"/>
          </p:nvPr>
        </p:nvSpPr>
        <p:spPr/>
        <p:txBody>
          <a:bodyPr/>
          <a:lstStyle>
            <a:lvl1pPr>
              <a:defRPr/>
            </a:lvl1pPr>
          </a:lstStyle>
          <a:p>
            <a:pPr lvl="0"/>
            <a:endParaRPr lang="lv-LV"/>
          </a:p>
        </p:txBody>
      </p:sp>
      <p:sp>
        <p:nvSpPr>
          <p:cNvPr id="7" name="Slide Number Placeholder 6"/>
          <p:cNvSpPr txBox="1">
            <a:spLocks noGrp="1"/>
          </p:cNvSpPr>
          <p:nvPr>
            <p:ph type="sldNum" sz="quarter" idx="8"/>
          </p:nvPr>
        </p:nvSpPr>
        <p:spPr/>
        <p:txBody>
          <a:bodyPr/>
          <a:lstStyle>
            <a:lvl1pPr>
              <a:defRPr/>
            </a:lvl1pPr>
          </a:lstStyle>
          <a:p>
            <a:pPr lvl="0"/>
            <a:fld id="{AA5B5938-BCE9-45A6-96B3-C85B2E8A4CD7}" type="slidenum">
              <a:t>‹#›</a:t>
            </a:fld>
            <a:endParaRPr lang="lv-LV"/>
          </a:p>
        </p:txBody>
      </p:sp>
    </p:spTree>
    <p:extLst>
      <p:ext uri="{BB962C8B-B14F-4D97-AF65-F5344CB8AC3E}">
        <p14:creationId xmlns:p14="http://schemas.microsoft.com/office/powerpoint/2010/main" val="3219047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09603" y="274640"/>
            <a:ext cx="10972800" cy="1143000"/>
          </a:xfrm>
          <a:prstGeom prst="rect">
            <a:avLst/>
          </a:prstGeom>
          <a:noFill/>
          <a:ln>
            <a:noFill/>
          </a:ln>
        </p:spPr>
        <p:txBody>
          <a:bodyPr vert="horz" wrap="square" lIns="91440" tIns="45720" rIns="91440" bIns="45720" anchor="ctr" anchorCtr="1" compatLnSpc="1">
            <a:normAutofit/>
          </a:bodyPr>
          <a:lstStyle/>
          <a:p>
            <a:pPr lvl="0"/>
            <a:r>
              <a:rPr lang="en-US"/>
              <a:t>Click to edit Master title style</a:t>
            </a:r>
            <a:endParaRPr lang="lv-LV"/>
          </a:p>
        </p:txBody>
      </p:sp>
      <p:sp>
        <p:nvSpPr>
          <p:cNvPr id="3" name="Text Placeholder 2"/>
          <p:cNvSpPr txBox="1">
            <a:spLocks noGrp="1"/>
          </p:cNvSpPr>
          <p:nvPr>
            <p:ph type="body" idx="1"/>
          </p:nvPr>
        </p:nvSpPr>
        <p:spPr>
          <a:xfrm>
            <a:off x="609603" y="1600200"/>
            <a:ext cx="10972800" cy="4525959"/>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txBox="1">
            <a:spLocks noGrp="1"/>
          </p:cNvSpPr>
          <p:nvPr>
            <p:ph type="dt" sz="half" idx="2"/>
          </p:nvPr>
        </p:nvSpPr>
        <p:spPr>
          <a:xfrm>
            <a:off x="609603" y="6356351"/>
            <a:ext cx="2844798"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lv-LV" sz="1200" b="0" i="0" u="none" strike="noStrike" kern="1200" cap="none" spc="0" baseline="0">
                <a:solidFill>
                  <a:srgbClr val="898989"/>
                </a:solidFill>
                <a:uFillTx/>
                <a:latin typeface="Calibri"/>
              </a:defRPr>
            </a:lvl1pPr>
          </a:lstStyle>
          <a:p>
            <a:pPr lvl="0"/>
            <a:fld id="{F51F9BCA-DDC5-47B5-83E2-BD9BEDAD8992}" type="datetime1">
              <a:rPr lang="lv-LV"/>
              <a:pPr lvl="0"/>
              <a:t>2017.02.28.</a:t>
            </a:fld>
            <a:endParaRPr lang="lv-LV"/>
          </a:p>
        </p:txBody>
      </p:sp>
      <p:sp>
        <p:nvSpPr>
          <p:cNvPr id="5" name="Footer Placeholder 4"/>
          <p:cNvSpPr txBox="1">
            <a:spLocks noGrp="1"/>
          </p:cNvSpPr>
          <p:nvPr>
            <p:ph type="ftr" sz="quarter" idx="3"/>
          </p:nvPr>
        </p:nvSpPr>
        <p:spPr>
          <a:xfrm>
            <a:off x="4165604" y="6356351"/>
            <a:ext cx="3860797"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lv-LV" sz="1200" b="0" i="0" u="none" strike="noStrike" kern="1200" cap="none" spc="0" baseline="0">
                <a:solidFill>
                  <a:srgbClr val="898989"/>
                </a:solidFill>
                <a:uFillTx/>
                <a:latin typeface="Calibri"/>
              </a:defRPr>
            </a:lvl1pPr>
          </a:lstStyle>
          <a:p>
            <a:pPr lvl="0"/>
            <a:endParaRPr lang="lv-LV"/>
          </a:p>
        </p:txBody>
      </p:sp>
      <p:sp>
        <p:nvSpPr>
          <p:cNvPr id="6" name="Slide Number Placeholder 5"/>
          <p:cNvSpPr txBox="1">
            <a:spLocks noGrp="1"/>
          </p:cNvSpPr>
          <p:nvPr>
            <p:ph type="sldNum" sz="quarter" idx="4"/>
          </p:nvPr>
        </p:nvSpPr>
        <p:spPr>
          <a:xfrm>
            <a:off x="8737604" y="6356351"/>
            <a:ext cx="2844798"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lv-LV" sz="1200" b="0" i="0" u="none" strike="noStrike" kern="1200" cap="none" spc="0" baseline="0">
                <a:solidFill>
                  <a:srgbClr val="898989"/>
                </a:solidFill>
                <a:uFillTx/>
                <a:latin typeface="Calibri"/>
              </a:defRPr>
            </a:lvl1pPr>
          </a:lstStyle>
          <a:p>
            <a:pPr lvl="0"/>
            <a:fld id="{E1040D88-2D7C-4D5D-93F0-1203D058A275}" type="slidenum">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65">
    <p:bg>
      <p:bgPr>
        <a:solidFill>
          <a:srgbClr val="352245"/>
        </a:solidFill>
        <a:effectLst/>
      </p:bgPr>
    </p:bg>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8131" y="660992"/>
            <a:ext cx="10666448" cy="2704639"/>
          </a:xfrm>
          <a:solidFill>
            <a:schemeClr val="accent6">
              <a:lumMod val="60000"/>
              <a:lumOff val="40000"/>
            </a:schemeClr>
          </a:solidFill>
        </p:spPr>
        <p:txBody>
          <a:bodyPr>
            <a:noAutofit/>
          </a:bodyPr>
          <a:lstStyle/>
          <a:p>
            <a:r>
              <a:rPr lang="lv-LV" sz="5400" b="1" dirty="0" err="1" smtClean="0">
                <a:solidFill>
                  <a:schemeClr val="accent6">
                    <a:lumMod val="75000"/>
                  </a:schemeClr>
                </a:solidFill>
                <a:cs typeface="Helvetica" pitchFamily="34"/>
              </a:rPr>
              <a:t>Making</a:t>
            </a:r>
            <a:r>
              <a:rPr lang="lv-LV" sz="5400" b="1" dirty="0" smtClean="0">
                <a:solidFill>
                  <a:schemeClr val="accent6">
                    <a:lumMod val="75000"/>
                  </a:schemeClr>
                </a:solidFill>
                <a:cs typeface="Helvetica" pitchFamily="34"/>
              </a:rPr>
              <a:t> </a:t>
            </a:r>
            <a:r>
              <a:rPr lang="lv-LV" sz="5400" b="1" dirty="0" err="1" smtClean="0">
                <a:solidFill>
                  <a:schemeClr val="accent6">
                    <a:lumMod val="75000"/>
                  </a:schemeClr>
                </a:solidFill>
                <a:cs typeface="Helvetica" pitchFamily="34"/>
              </a:rPr>
              <a:t>use</a:t>
            </a:r>
            <a:r>
              <a:rPr lang="lv-LV" sz="5400" b="1" dirty="0" smtClean="0">
                <a:solidFill>
                  <a:schemeClr val="accent6">
                    <a:lumMod val="75000"/>
                  </a:schemeClr>
                </a:solidFill>
                <a:cs typeface="Helvetica" pitchFamily="34"/>
              </a:rPr>
              <a:t> </a:t>
            </a:r>
            <a:r>
              <a:rPr lang="lv-LV" sz="5400" b="1" dirty="0" err="1" smtClean="0">
                <a:solidFill>
                  <a:schemeClr val="accent6">
                    <a:lumMod val="75000"/>
                  </a:schemeClr>
                </a:solidFill>
                <a:cs typeface="Helvetica" pitchFamily="34"/>
              </a:rPr>
              <a:t>of</a:t>
            </a:r>
            <a:r>
              <a:rPr lang="lv-LV" sz="5400" b="1" dirty="0" smtClean="0">
                <a:solidFill>
                  <a:schemeClr val="accent6">
                    <a:lumMod val="75000"/>
                  </a:schemeClr>
                </a:solidFill>
                <a:cs typeface="Helvetica" pitchFamily="34"/>
              </a:rPr>
              <a:t>  </a:t>
            </a:r>
            <a:r>
              <a:rPr lang="lv-LV" sz="5400" b="1" dirty="0" err="1" smtClean="0">
                <a:solidFill>
                  <a:schemeClr val="accent6">
                    <a:lumMod val="75000"/>
                  </a:schemeClr>
                </a:solidFill>
                <a:cs typeface="Helvetica" pitchFamily="34"/>
              </a:rPr>
              <a:t>Qualification</a:t>
            </a:r>
            <a:r>
              <a:rPr lang="lv-LV" sz="5400" b="1" dirty="0" smtClean="0">
                <a:solidFill>
                  <a:schemeClr val="accent6">
                    <a:lumMod val="75000"/>
                  </a:schemeClr>
                </a:solidFill>
                <a:cs typeface="Helvetica" pitchFamily="34"/>
              </a:rPr>
              <a:t> </a:t>
            </a:r>
            <a:r>
              <a:rPr lang="lv-LV" sz="5400" b="1" dirty="0" err="1" smtClean="0">
                <a:solidFill>
                  <a:schemeClr val="accent6">
                    <a:lumMod val="75000"/>
                  </a:schemeClr>
                </a:solidFill>
                <a:cs typeface="Helvetica" pitchFamily="34"/>
              </a:rPr>
              <a:t>Frameworks</a:t>
            </a:r>
            <a:r>
              <a:rPr lang="lv-LV" sz="5400" dirty="0"/>
              <a:t/>
            </a:r>
            <a:br>
              <a:rPr lang="lv-LV" sz="5400" dirty="0"/>
            </a:br>
            <a:r>
              <a:rPr lang="en-US" sz="5400" b="1" dirty="0" smtClean="0">
                <a:solidFill>
                  <a:srgbClr val="FFFFFF"/>
                </a:solidFill>
                <a:cs typeface="Helvetica" pitchFamily="34"/>
              </a:rPr>
              <a:t> </a:t>
            </a:r>
            <a:r>
              <a:rPr lang="lv-LV" sz="5400" b="1" dirty="0" smtClean="0">
                <a:solidFill>
                  <a:srgbClr val="FFFFFF"/>
                </a:solidFill>
                <a:cs typeface="Helvetica" pitchFamily="34"/>
              </a:rPr>
              <a:t>      </a:t>
            </a:r>
            <a:endParaRPr lang="lv-LV" sz="5400" b="1" dirty="0">
              <a:solidFill>
                <a:srgbClr val="F86937"/>
              </a:solidFill>
              <a:cs typeface="Helvetica" pitchFamily="34"/>
            </a:endParaRPr>
          </a:p>
        </p:txBody>
      </p:sp>
      <p:sp>
        <p:nvSpPr>
          <p:cNvPr id="3" name="Rectangle 3"/>
          <p:cNvSpPr/>
          <p:nvPr/>
        </p:nvSpPr>
        <p:spPr>
          <a:xfrm>
            <a:off x="0" y="5589041"/>
            <a:ext cx="12191996" cy="1268958"/>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FFFFFF"/>
              </a:solidFill>
              <a:uFillTx/>
              <a:latin typeface="Calibri"/>
            </a:endParaRPr>
          </a:p>
        </p:txBody>
      </p:sp>
      <p:sp>
        <p:nvSpPr>
          <p:cNvPr id="4" name="TextBox 2"/>
          <p:cNvSpPr txBox="1"/>
          <p:nvPr/>
        </p:nvSpPr>
        <p:spPr>
          <a:xfrm>
            <a:off x="3755742" y="5009997"/>
            <a:ext cx="4680520" cy="400114"/>
          </a:xfrm>
          <a:prstGeom prst="rect">
            <a:avLst/>
          </a:prstGeom>
          <a:solidFill>
            <a:schemeClr val="accent6">
              <a:lumMod val="60000"/>
              <a:lumOff val="40000"/>
            </a:schemeClr>
          </a:solid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2000" b="1" dirty="0" smtClean="0">
                <a:solidFill>
                  <a:srgbClr val="3FB9BD"/>
                </a:solidFill>
                <a:latin typeface="Calibri"/>
              </a:rPr>
              <a:t>1 </a:t>
            </a:r>
            <a:r>
              <a:rPr lang="lv-LV" sz="2000" b="1" dirty="0" err="1" smtClean="0">
                <a:solidFill>
                  <a:srgbClr val="3FB9BD"/>
                </a:solidFill>
                <a:latin typeface="Calibri"/>
              </a:rPr>
              <a:t>March</a:t>
            </a:r>
            <a:r>
              <a:rPr lang="lv-LV" sz="2000" b="1" i="0" u="none" strike="noStrike" kern="1200" cap="none" spc="0" baseline="0" dirty="0" smtClean="0">
                <a:solidFill>
                  <a:srgbClr val="3FB9BD"/>
                </a:solidFill>
                <a:uFillTx/>
                <a:latin typeface="Calibri"/>
              </a:rPr>
              <a:t> 2017</a:t>
            </a:r>
            <a:endParaRPr lang="lv-LV" sz="2000" b="1" i="0" u="none" strike="noStrike" kern="1200" cap="none" spc="0" baseline="0" dirty="0">
              <a:solidFill>
                <a:srgbClr val="3FB9BD"/>
              </a:solidFill>
              <a:uFillTx/>
              <a:latin typeface="Calibri"/>
            </a:endParaRPr>
          </a:p>
        </p:txBody>
      </p:sp>
      <p:pic>
        <p:nvPicPr>
          <p:cNvPr id="5" name="Picture 9"/>
          <p:cNvPicPr>
            <a:picLocks noChangeAspect="1"/>
          </p:cNvPicPr>
          <p:nvPr/>
        </p:nvPicPr>
        <p:blipFill>
          <a:blip r:embed="rId2"/>
          <a:stretch>
            <a:fillRect/>
          </a:stretch>
        </p:blipFill>
        <p:spPr>
          <a:xfrm>
            <a:off x="4809204" y="5410111"/>
            <a:ext cx="2573597" cy="1626818"/>
          </a:xfrm>
          <a:prstGeom prst="rect">
            <a:avLst/>
          </a:prstGeom>
          <a:noFill/>
          <a:ln cap="flat">
            <a:noFill/>
          </a:ln>
        </p:spPr>
      </p:pic>
      <p:sp>
        <p:nvSpPr>
          <p:cNvPr id="6" name="Subtitle 2"/>
          <p:cNvSpPr txBox="1"/>
          <p:nvPr/>
        </p:nvSpPr>
        <p:spPr>
          <a:xfrm>
            <a:off x="2387991" y="3543808"/>
            <a:ext cx="9144000" cy="1184559"/>
          </a:xfrm>
          <a:prstGeom prst="rect">
            <a:avLst/>
          </a:prstGeom>
          <a:solidFill>
            <a:schemeClr val="accent6">
              <a:lumMod val="60000"/>
              <a:lumOff val="40000"/>
            </a:schemeClr>
          </a:solidFill>
          <a:ln cap="flat">
            <a:noFill/>
          </a:ln>
        </p:spPr>
        <p:txBody>
          <a:bodyPr vert="horz" wrap="square" lIns="91440" tIns="45720" rIns="91440" bIns="45720" anchor="t" anchorCtr="0" compatLnSpc="1">
            <a:noAutofit/>
          </a:bodyPr>
          <a:lstStyle/>
          <a:p>
            <a:pPr marL="0" marR="0" lvl="0" indent="0" algn="r" defTabSz="914400" rtl="0" fontAlgn="auto" hangingPunct="1">
              <a:lnSpc>
                <a:spcPct val="80000"/>
              </a:lnSpc>
              <a:spcBef>
                <a:spcPts val="1000"/>
              </a:spcBef>
              <a:spcAft>
                <a:spcPts val="0"/>
              </a:spcAft>
              <a:buNone/>
              <a:tabLst/>
              <a:defRPr sz="1800" b="0" i="0" u="none" strike="noStrike" kern="0" cap="none" spc="0" baseline="0">
                <a:solidFill>
                  <a:srgbClr val="000000"/>
                </a:solidFill>
                <a:uFillTx/>
              </a:defRPr>
            </a:pPr>
            <a:r>
              <a:rPr lang="lv-LV" sz="2800" b="0" i="0" u="none" strike="noStrike" kern="1200" cap="none" spc="0" baseline="0">
                <a:solidFill>
                  <a:srgbClr val="FFFFFF"/>
                </a:solidFill>
                <a:uFillTx/>
                <a:latin typeface="Calibri"/>
              </a:rPr>
              <a:t>Ramina Baiba</a:t>
            </a:r>
          </a:p>
          <a:p>
            <a:pPr marL="0" marR="0" lvl="0" indent="0" algn="r" defTabSz="914400" rtl="0" fontAlgn="auto" hangingPunct="1">
              <a:lnSpc>
                <a:spcPct val="80000"/>
              </a:lnSpc>
              <a:spcBef>
                <a:spcPts val="1000"/>
              </a:spcBef>
              <a:spcAft>
                <a:spcPts val="0"/>
              </a:spcAft>
              <a:buNone/>
              <a:tabLst/>
              <a:defRPr sz="1800" b="0" i="0" u="none" strike="noStrike" kern="0" cap="none" spc="0" baseline="0">
                <a:solidFill>
                  <a:srgbClr val="000000"/>
                </a:solidFill>
                <a:uFillTx/>
              </a:defRPr>
            </a:pPr>
            <a:r>
              <a:rPr lang="lv-LV" sz="2800" b="0" i="0" u="none" strike="noStrike" kern="1200" cap="none" spc="0" baseline="0">
                <a:solidFill>
                  <a:srgbClr val="FFFFFF"/>
                </a:solidFill>
                <a:uFillTx/>
                <a:latin typeface="Calibri"/>
              </a:rPr>
              <a:t>Academic Information Centre</a:t>
            </a:r>
          </a:p>
          <a:p>
            <a:pPr marL="0" marR="0" lvl="0" indent="0" algn="r" defTabSz="914400" rtl="0" fontAlgn="auto" hangingPunct="1">
              <a:lnSpc>
                <a:spcPct val="80000"/>
              </a:lnSpc>
              <a:spcBef>
                <a:spcPts val="1000"/>
              </a:spcBef>
              <a:spcAft>
                <a:spcPts val="0"/>
              </a:spcAft>
              <a:buNone/>
              <a:tabLst/>
              <a:defRPr sz="1800" b="0" i="0" u="none" strike="noStrike" kern="0" cap="none" spc="0" baseline="0">
                <a:solidFill>
                  <a:srgbClr val="000000"/>
                </a:solidFill>
                <a:uFillTx/>
              </a:defRPr>
            </a:pPr>
            <a:r>
              <a:rPr lang="lv-LV" sz="2800" b="0" i="0" u="none" strike="noStrike" kern="1200" cap="none" spc="0" baseline="0">
                <a:solidFill>
                  <a:srgbClr val="FFFFFF"/>
                </a:solidFill>
                <a:uFillTx/>
                <a:latin typeface="Calibri"/>
              </a:rPr>
              <a:t>Director</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3143673" y="692690"/>
          <a:ext cx="5688631" cy="5869740"/>
        </p:xfrm>
        <a:graphic>
          <a:graphicData uri="http://schemas.openxmlformats.org/drawingml/2006/table">
            <a:tbl>
              <a:tblPr>
                <a:effectLst/>
              </a:tblPr>
              <a:tblGrid>
                <a:gridCol w="1425250"/>
                <a:gridCol w="701494"/>
                <a:gridCol w="1425250"/>
                <a:gridCol w="700674"/>
                <a:gridCol w="1435963"/>
              </a:tblGrid>
              <a:tr h="332763">
                <a:tc>
                  <a:txBody>
                    <a:bodyPr/>
                    <a:lstStyle/>
                    <a:p>
                      <a:pPr lvl="0" algn="ctr">
                        <a:spcBef>
                          <a:spcPts val="800"/>
                        </a:spcBef>
                        <a:spcAft>
                          <a:spcPts val="200"/>
                        </a:spcAft>
                      </a:pPr>
                      <a:r>
                        <a:rPr lang="lv-LV" sz="1800" b="1" dirty="0" smtClean="0">
                          <a:solidFill>
                            <a:srgbClr val="808080"/>
                          </a:solidFill>
                          <a:latin typeface="Arial"/>
                          <a:ea typeface="Calibri"/>
                          <a:cs typeface="Arial"/>
                        </a:rPr>
                        <a:t>E</a:t>
                      </a:r>
                      <a:r>
                        <a:rPr lang="en-US" sz="1800" b="1" dirty="0" smtClean="0">
                          <a:solidFill>
                            <a:srgbClr val="808080"/>
                          </a:solidFill>
                          <a:latin typeface="Arial"/>
                          <a:ea typeface="Calibri"/>
                          <a:cs typeface="Arial"/>
                        </a:rPr>
                        <a:t>QF</a:t>
                      </a:r>
                      <a:r>
                        <a:rPr lang="en-US" sz="1800" b="1" baseline="0" dirty="0" smtClean="0">
                          <a:solidFill>
                            <a:srgbClr val="808080"/>
                          </a:solidFill>
                          <a:latin typeface="Arial"/>
                          <a:ea typeface="Calibri"/>
                          <a:cs typeface="Arial"/>
                        </a:rPr>
                        <a:t> levels</a:t>
                      </a:r>
                      <a:endParaRPr lang="lv-LV" sz="1800" dirty="0">
                        <a:solidFill>
                          <a:srgbClr val="000000"/>
                        </a:solidFill>
                        <a:latin typeface="Arial"/>
                        <a:ea typeface="Calibri"/>
                        <a:cs typeface="Arial"/>
                      </a:endParaRPr>
                    </a:p>
                  </a:txBody>
                  <a:tcPr marL="51435" marR="51435" marT="0" marB="0" anchor="b"/>
                </a:tc>
                <a:tc>
                  <a:txBody>
                    <a:bodyPr/>
                    <a:lstStyle/>
                    <a:p>
                      <a:pPr lvl="0" algn="ctr">
                        <a:spcBef>
                          <a:spcPts val="600"/>
                        </a:spcBef>
                        <a:spcAft>
                          <a:spcPts val="0"/>
                        </a:spcAft>
                      </a:pPr>
                      <a:endParaRPr lang="lv-LV" sz="1800" spc="-20" dirty="0">
                        <a:latin typeface="Arial"/>
                        <a:ea typeface="Calibri"/>
                        <a:cs typeface="Arial"/>
                      </a:endParaRPr>
                    </a:p>
                  </a:txBody>
                  <a:tcPr marL="51435" marR="51435" marT="0" marB="0" anchor="b"/>
                </a:tc>
                <a:tc>
                  <a:txBody>
                    <a:bodyPr/>
                    <a:lstStyle/>
                    <a:p>
                      <a:pPr lvl="0" algn="ctr">
                        <a:spcBef>
                          <a:spcPts val="800"/>
                        </a:spcBef>
                        <a:spcAft>
                          <a:spcPts val="200"/>
                        </a:spcAft>
                      </a:pPr>
                      <a:r>
                        <a:rPr lang="en-US" sz="1800" b="1" dirty="0" smtClean="0">
                          <a:solidFill>
                            <a:srgbClr val="808080"/>
                          </a:solidFill>
                          <a:latin typeface="Arial"/>
                          <a:ea typeface="Calibri"/>
                          <a:cs typeface="Arial"/>
                        </a:rPr>
                        <a:t>Country</a:t>
                      </a:r>
                      <a:r>
                        <a:rPr lang="en-US" sz="1800" b="1" baseline="0" dirty="0" smtClean="0">
                          <a:solidFill>
                            <a:srgbClr val="808080"/>
                          </a:solidFill>
                          <a:latin typeface="Arial"/>
                          <a:ea typeface="Calibri"/>
                          <a:cs typeface="Arial"/>
                        </a:rPr>
                        <a:t> levels</a:t>
                      </a:r>
                      <a:endParaRPr lang="lv-LV" sz="1800" dirty="0">
                        <a:solidFill>
                          <a:srgbClr val="000000"/>
                        </a:solidFill>
                        <a:latin typeface="Arial"/>
                        <a:ea typeface="Calibri"/>
                        <a:cs typeface="Arial"/>
                      </a:endParaRPr>
                    </a:p>
                  </a:txBody>
                  <a:tcPr marL="51435" marR="51435" marT="0" marB="0" anchor="b"/>
                </a:tc>
                <a:tc>
                  <a:txBody>
                    <a:bodyPr/>
                    <a:lstStyle/>
                    <a:p>
                      <a:pPr lvl="0" algn="ctr">
                        <a:spcBef>
                          <a:spcPts val="600"/>
                        </a:spcBef>
                        <a:spcAft>
                          <a:spcPts val="0"/>
                        </a:spcAft>
                      </a:pPr>
                      <a:endParaRPr lang="lv-LV" sz="1800" spc="-20" dirty="0">
                        <a:latin typeface="Arial"/>
                        <a:ea typeface="Calibri"/>
                        <a:cs typeface="Arial"/>
                      </a:endParaRPr>
                    </a:p>
                  </a:txBody>
                  <a:tcPr marL="51435" marR="51435" marT="0" marB="0" anchor="b"/>
                </a:tc>
                <a:tc>
                  <a:txBody>
                    <a:bodyPr/>
                    <a:lstStyle/>
                    <a:p>
                      <a:pPr lvl="0" algn="ctr">
                        <a:spcBef>
                          <a:spcPts val="800"/>
                        </a:spcBef>
                        <a:spcAft>
                          <a:spcPts val="200"/>
                        </a:spcAft>
                      </a:pPr>
                      <a:r>
                        <a:rPr lang="lv-LV" sz="1800" b="1" dirty="0" smtClean="0">
                          <a:solidFill>
                            <a:srgbClr val="808080"/>
                          </a:solidFill>
                          <a:latin typeface="Arial"/>
                          <a:ea typeface="Calibri"/>
                          <a:cs typeface="Arial"/>
                        </a:rPr>
                        <a:t>E</a:t>
                      </a:r>
                      <a:r>
                        <a:rPr lang="en-US" sz="1800" b="1" dirty="0" smtClean="0">
                          <a:solidFill>
                            <a:srgbClr val="808080"/>
                          </a:solidFill>
                          <a:latin typeface="Arial"/>
                          <a:ea typeface="Calibri"/>
                          <a:cs typeface="Arial"/>
                        </a:rPr>
                        <a:t>HEA</a:t>
                      </a:r>
                      <a:endParaRPr lang="lv-LV" sz="1800" dirty="0">
                        <a:solidFill>
                          <a:srgbClr val="000000"/>
                        </a:solidFill>
                        <a:latin typeface="Arial"/>
                        <a:ea typeface="Calibri"/>
                        <a:cs typeface="Arial"/>
                      </a:endParaRPr>
                    </a:p>
                  </a:txBody>
                  <a:tcPr marL="51435" marR="51435" marT="0" marB="0" anchor="b"/>
                </a:tc>
              </a:tr>
              <a:tr h="327720">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lnB w="19046" cap="flat" cmpd="sng" algn="ctr">
                      <a:solidFill>
                        <a:srgbClr val="595959"/>
                      </a:solidFill>
                      <a:prstDash val="solid"/>
                      <a:round/>
                      <a:headEnd type="none" w="med" len="med"/>
                      <a:tailEnd type="none" w="med" len="med"/>
                    </a:lnB>
                  </a:tcPr>
                </a:tc>
              </a:tr>
              <a:tr h="332763">
                <a:tc>
                  <a:txBody>
                    <a:bodyPr/>
                    <a:lstStyle/>
                    <a:p>
                      <a:pPr lvl="0" algn="ctr">
                        <a:spcBef>
                          <a:spcPts val="600"/>
                        </a:spcBef>
                        <a:spcAft>
                          <a:spcPts val="600"/>
                        </a:spcAft>
                      </a:pPr>
                      <a:r>
                        <a:rPr lang="lv-LV" sz="1800" spc="-20">
                          <a:latin typeface="Arial"/>
                          <a:ea typeface="Calibri"/>
                          <a:cs typeface="Arial"/>
                        </a:rPr>
                        <a:t>8</a:t>
                      </a:r>
                      <a:endParaRPr lang="lv-LV" sz="180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0" dirty="0" smtClean="0">
                          <a:latin typeface="Arial"/>
                          <a:ea typeface="Calibri"/>
                          <a:cs typeface="Arial"/>
                        </a:rPr>
                        <a:t>x</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lv-LV" sz="1800" spc="-20" dirty="0">
                          <a:latin typeface="Arial"/>
                          <a:ea typeface="Calibri"/>
                          <a:cs typeface="Arial"/>
                        </a:rPr>
                        <a:t>3. </a:t>
                      </a:r>
                      <a:r>
                        <a:rPr lang="en-US" sz="1800" spc="-20" dirty="0" smtClean="0">
                          <a:latin typeface="Arial"/>
                          <a:ea typeface="Calibri"/>
                          <a:cs typeface="Arial"/>
                        </a:rPr>
                        <a:t>cycle</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FFFFD5"/>
                    </a:solidFill>
                  </a:tcPr>
                </a:tc>
              </a:tr>
              <a:tr h="327720">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r>
              <a:tr h="332763">
                <a:tc>
                  <a:txBody>
                    <a:bodyPr/>
                    <a:lstStyle/>
                    <a:p>
                      <a:pPr lvl="0" algn="ctr">
                        <a:spcBef>
                          <a:spcPts val="600"/>
                        </a:spcBef>
                        <a:spcAft>
                          <a:spcPts val="600"/>
                        </a:spcAft>
                      </a:pPr>
                      <a:r>
                        <a:rPr lang="lv-LV" sz="1800" spc="-20" dirty="0">
                          <a:latin typeface="Arial"/>
                          <a:ea typeface="Calibri"/>
                          <a:cs typeface="Arial"/>
                        </a:rPr>
                        <a:t>7</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0" dirty="0" smtClean="0">
                          <a:latin typeface="Arial"/>
                          <a:ea typeface="Calibri"/>
                          <a:cs typeface="Arial"/>
                        </a:rPr>
                        <a:t>x</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lv-LV" sz="1800" spc="-20" dirty="0">
                          <a:latin typeface="Arial"/>
                          <a:ea typeface="Calibri"/>
                          <a:cs typeface="Arial"/>
                        </a:rPr>
                        <a:t>2. </a:t>
                      </a:r>
                      <a:r>
                        <a:rPr lang="lv-LV" sz="1800" spc="-20" dirty="0" smtClean="0">
                          <a:latin typeface="Arial"/>
                          <a:ea typeface="Calibri"/>
                          <a:cs typeface="Arial"/>
                        </a:rPr>
                        <a:t>c</a:t>
                      </a:r>
                      <a:r>
                        <a:rPr lang="en-US" sz="1800" spc="-20" dirty="0" err="1" smtClean="0">
                          <a:latin typeface="Arial"/>
                          <a:ea typeface="Calibri"/>
                          <a:cs typeface="Arial"/>
                        </a:rPr>
                        <a:t>ycle</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FFFFD5"/>
                    </a:solidFill>
                  </a:tcPr>
                </a:tc>
              </a:tr>
              <a:tr h="327720">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r>
              <a:tr h="332763">
                <a:tc>
                  <a:txBody>
                    <a:bodyPr/>
                    <a:lstStyle/>
                    <a:p>
                      <a:pPr lvl="0" algn="ctr">
                        <a:spcBef>
                          <a:spcPts val="600"/>
                        </a:spcBef>
                        <a:spcAft>
                          <a:spcPts val="600"/>
                        </a:spcAft>
                      </a:pPr>
                      <a:r>
                        <a:rPr lang="lv-LV" sz="1800" spc="-20">
                          <a:latin typeface="Arial"/>
                          <a:ea typeface="Calibri"/>
                          <a:cs typeface="Arial"/>
                        </a:rPr>
                        <a:t>6</a:t>
                      </a:r>
                      <a:endParaRPr lang="lv-LV" sz="180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20" dirty="0" smtClean="0">
                          <a:latin typeface="Arial"/>
                          <a:ea typeface="Calibri"/>
                          <a:cs typeface="Arial"/>
                        </a:rPr>
                        <a:t>x</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lv-LV" sz="1800" spc="-20" dirty="0">
                          <a:latin typeface="Arial"/>
                          <a:ea typeface="Calibri"/>
                          <a:cs typeface="Arial"/>
                        </a:rPr>
                        <a:t>1. </a:t>
                      </a:r>
                      <a:r>
                        <a:rPr lang="lv-LV" sz="1800" spc="-20" dirty="0" smtClean="0">
                          <a:latin typeface="Arial"/>
                          <a:ea typeface="Calibri"/>
                          <a:cs typeface="Arial"/>
                        </a:rPr>
                        <a:t>c</a:t>
                      </a:r>
                      <a:r>
                        <a:rPr lang="en-US" sz="1800" spc="-20" dirty="0" err="1" smtClean="0">
                          <a:latin typeface="Arial"/>
                          <a:ea typeface="Calibri"/>
                          <a:cs typeface="Arial"/>
                        </a:rPr>
                        <a:t>ycle</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FFFFD5"/>
                    </a:solidFill>
                  </a:tcPr>
                </a:tc>
              </a:tr>
              <a:tr h="327720">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r>
              <a:tr h="332763">
                <a:tc>
                  <a:txBody>
                    <a:bodyPr/>
                    <a:lstStyle/>
                    <a:p>
                      <a:pPr lvl="0" algn="ctr">
                        <a:spcBef>
                          <a:spcPts val="600"/>
                        </a:spcBef>
                        <a:spcAft>
                          <a:spcPts val="600"/>
                        </a:spcAft>
                      </a:pPr>
                      <a:r>
                        <a:rPr lang="lv-LV" sz="1800" spc="-20">
                          <a:latin typeface="Arial"/>
                          <a:ea typeface="Calibri"/>
                          <a:cs typeface="Arial"/>
                        </a:rPr>
                        <a:t>5</a:t>
                      </a:r>
                      <a:endParaRPr lang="lv-LV" sz="180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20" dirty="0" smtClean="0">
                          <a:latin typeface="Arial"/>
                          <a:ea typeface="Calibri"/>
                          <a:cs typeface="Arial"/>
                        </a:rPr>
                        <a:t>x</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20" dirty="0" smtClean="0">
                          <a:latin typeface="Arial"/>
                          <a:ea typeface="Calibri"/>
                          <a:cs typeface="Arial"/>
                        </a:rPr>
                        <a:t>Short</a:t>
                      </a:r>
                      <a:r>
                        <a:rPr lang="en-US" sz="1800" spc="-20" baseline="0" dirty="0" smtClean="0">
                          <a:latin typeface="Arial"/>
                          <a:ea typeface="Calibri"/>
                          <a:cs typeface="Arial"/>
                        </a:rPr>
                        <a:t> cycle</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FFFFD5"/>
                    </a:solidFill>
                  </a:tcPr>
                </a:tc>
              </a:tr>
              <a:tr h="327720">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tcPr>
                </a:tc>
              </a:tr>
              <a:tr h="369999">
                <a:tc>
                  <a:txBody>
                    <a:bodyPr/>
                    <a:lstStyle/>
                    <a:p>
                      <a:pPr lvl="0" algn="ctr">
                        <a:spcBef>
                          <a:spcPts val="600"/>
                        </a:spcBef>
                        <a:spcAft>
                          <a:spcPts val="600"/>
                        </a:spcAft>
                      </a:pPr>
                      <a:r>
                        <a:rPr lang="lv-LV" sz="1800" spc="-20">
                          <a:solidFill>
                            <a:srgbClr val="FF0000"/>
                          </a:solidFill>
                          <a:latin typeface="Arial"/>
                          <a:ea typeface="Calibri"/>
                          <a:cs typeface="Arial"/>
                        </a:rPr>
                        <a:t>4</a:t>
                      </a:r>
                      <a:endParaRPr lang="lv-LV" sz="1800">
                        <a:solidFill>
                          <a:srgbClr val="FF0000"/>
                        </a:solidFill>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a:solidFill>
                          <a:srgbClr val="FF0000"/>
                        </a:solidFill>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20" dirty="0" smtClean="0">
                          <a:solidFill>
                            <a:srgbClr val="FF0000"/>
                          </a:solidFill>
                          <a:latin typeface="Arial"/>
                          <a:ea typeface="Calibri"/>
                          <a:cs typeface="Arial"/>
                        </a:rPr>
                        <a:t>x</a:t>
                      </a:r>
                      <a:endParaRPr lang="lv-LV" sz="1800" dirty="0">
                        <a:solidFill>
                          <a:srgbClr val="FF0000"/>
                        </a:solidFill>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solidFill>
                          <a:srgbClr val="FF0000"/>
                        </a:solidFill>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tcPr>
                </a:tc>
                <a:tc>
                  <a:txBody>
                    <a:bodyPr/>
                    <a:lstStyle/>
                    <a:p>
                      <a:pPr lvl="0" algn="ctr">
                        <a:spcBef>
                          <a:spcPts val="600"/>
                        </a:spcBef>
                        <a:spcAft>
                          <a:spcPts val="600"/>
                        </a:spcAft>
                      </a:pPr>
                      <a:endParaRPr lang="lv-LV" sz="1800" spc="-20" dirty="0">
                        <a:solidFill>
                          <a:srgbClr val="FF0000"/>
                        </a:solidFill>
                        <a:latin typeface="Arial"/>
                        <a:ea typeface="Calibri"/>
                        <a:cs typeface="Arial"/>
                      </a:endParaRPr>
                    </a:p>
                  </a:txBody>
                  <a:tcPr marL="51435" marR="51435" marT="0" marB="0" anchor="ctr"/>
                </a:tc>
              </a:tr>
              <a:tr h="327720">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tc>
              </a:tr>
              <a:tr h="332763">
                <a:tc>
                  <a:txBody>
                    <a:bodyPr/>
                    <a:lstStyle/>
                    <a:p>
                      <a:pPr lvl="0" algn="ctr">
                        <a:spcBef>
                          <a:spcPts val="600"/>
                        </a:spcBef>
                        <a:spcAft>
                          <a:spcPts val="600"/>
                        </a:spcAft>
                      </a:pPr>
                      <a:r>
                        <a:rPr lang="lv-LV" sz="1800" spc="-20">
                          <a:latin typeface="Arial"/>
                          <a:ea typeface="Calibri"/>
                          <a:cs typeface="Arial"/>
                        </a:rPr>
                        <a:t>3</a:t>
                      </a:r>
                      <a:endParaRPr lang="lv-LV" sz="180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20" dirty="0" smtClean="0">
                          <a:latin typeface="Arial"/>
                          <a:ea typeface="Calibri"/>
                          <a:cs typeface="Arial"/>
                        </a:rPr>
                        <a:t>x</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tcPr>
                </a:tc>
                <a:tc>
                  <a:txBody>
                    <a:bodyPr/>
                    <a:lstStyle/>
                    <a:p>
                      <a:pPr lvl="0" algn="ctr">
                        <a:spcBef>
                          <a:spcPts val="600"/>
                        </a:spcBef>
                        <a:spcAft>
                          <a:spcPts val="600"/>
                        </a:spcAft>
                      </a:pPr>
                      <a:endParaRPr lang="lv-LV" sz="1800" spc="-20" dirty="0">
                        <a:latin typeface="Arial"/>
                        <a:ea typeface="Calibri"/>
                        <a:cs typeface="Arial"/>
                      </a:endParaRPr>
                    </a:p>
                  </a:txBody>
                  <a:tcPr marL="51435" marR="51435" marT="0" marB="0" anchor="ctr"/>
                </a:tc>
              </a:tr>
              <a:tr h="327720">
                <a:tc>
                  <a:txBody>
                    <a:bodyPr/>
                    <a:lstStyle/>
                    <a:p>
                      <a:pPr lvl="0" algn="just">
                        <a:lnSpc>
                          <a:spcPts val="1300"/>
                        </a:lnSpc>
                        <a:spcBef>
                          <a:spcPts val="600"/>
                        </a:spcBef>
                        <a:spcAft>
                          <a:spcPts val="0"/>
                        </a:spcAft>
                      </a:pPr>
                      <a:endParaRPr lang="lv-LV" sz="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80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800" dirty="0">
                        <a:latin typeface="Arial"/>
                        <a:ea typeface="Calibri"/>
                        <a:cs typeface="Arial"/>
                      </a:endParaRPr>
                    </a:p>
                  </a:txBody>
                  <a:tcPr marL="51435" marR="51435" marT="0" marB="0" anchor="ctr"/>
                </a:tc>
              </a:tr>
              <a:tr h="332763">
                <a:tc>
                  <a:txBody>
                    <a:bodyPr/>
                    <a:lstStyle/>
                    <a:p>
                      <a:pPr lvl="0" algn="ctr">
                        <a:spcBef>
                          <a:spcPts val="600"/>
                        </a:spcBef>
                        <a:spcAft>
                          <a:spcPts val="600"/>
                        </a:spcAft>
                      </a:pPr>
                      <a:r>
                        <a:rPr lang="lv-LV" sz="1800" spc="-20" dirty="0">
                          <a:latin typeface="Arial"/>
                          <a:ea typeface="Calibri"/>
                          <a:cs typeface="Arial"/>
                        </a:rPr>
                        <a:t>2</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20" dirty="0" smtClean="0">
                          <a:latin typeface="Arial"/>
                          <a:ea typeface="Calibri"/>
                          <a:cs typeface="Arial"/>
                        </a:rPr>
                        <a:t>x</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tcPr>
                </a:tc>
                <a:tc>
                  <a:txBody>
                    <a:bodyPr/>
                    <a:lstStyle/>
                    <a:p>
                      <a:pPr lvl="0" algn="ctr">
                        <a:spcBef>
                          <a:spcPts val="600"/>
                        </a:spcBef>
                        <a:spcAft>
                          <a:spcPts val="600"/>
                        </a:spcAft>
                      </a:pPr>
                      <a:endParaRPr lang="lv-LV" sz="1800" spc="-20" dirty="0">
                        <a:latin typeface="Arial"/>
                        <a:ea typeface="Calibri"/>
                        <a:cs typeface="Arial"/>
                      </a:endParaRPr>
                    </a:p>
                  </a:txBody>
                  <a:tcPr marL="51435" marR="51435" marT="0" marB="0" anchor="ctr"/>
                </a:tc>
              </a:tr>
              <a:tr h="327720">
                <a:tc>
                  <a:txBody>
                    <a:bodyPr/>
                    <a:lstStyle/>
                    <a:p>
                      <a:pPr lvl="0" algn="just">
                        <a:lnSpc>
                          <a:spcPts val="1300"/>
                        </a:lnSpc>
                        <a:spcBef>
                          <a:spcPts val="600"/>
                        </a:spcBef>
                        <a:spcAft>
                          <a:spcPts val="0"/>
                        </a:spcAft>
                      </a:pPr>
                      <a:endParaRPr lang="lv-LV" sz="180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ctr">
                        <a:spcBef>
                          <a:spcPts val="600"/>
                        </a:spcBef>
                        <a:spcAft>
                          <a:spcPts val="600"/>
                        </a:spcAft>
                      </a:pPr>
                      <a:endParaRPr lang="lv-LV" sz="1800" spc="-20" dirty="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tcP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tc>
                <a:tc>
                  <a:txBody>
                    <a:bodyPr/>
                    <a:lstStyle/>
                    <a:p>
                      <a:pPr lvl="0" algn="just">
                        <a:lnSpc>
                          <a:spcPts val="1300"/>
                        </a:lnSpc>
                        <a:spcBef>
                          <a:spcPts val="600"/>
                        </a:spcBef>
                        <a:spcAft>
                          <a:spcPts val="0"/>
                        </a:spcAft>
                      </a:pPr>
                      <a:endParaRPr lang="lv-LV" sz="1800" dirty="0">
                        <a:latin typeface="Arial"/>
                        <a:ea typeface="Calibri"/>
                        <a:cs typeface="Arial"/>
                      </a:endParaRPr>
                    </a:p>
                  </a:txBody>
                  <a:tcPr marL="51435" marR="51435" marT="0" marB="0" anchor="ctr"/>
                </a:tc>
              </a:tr>
              <a:tr h="332763">
                <a:tc>
                  <a:txBody>
                    <a:bodyPr/>
                    <a:lstStyle/>
                    <a:p>
                      <a:pPr lvl="0" algn="ctr">
                        <a:spcBef>
                          <a:spcPts val="600"/>
                        </a:spcBef>
                        <a:spcAft>
                          <a:spcPts val="600"/>
                        </a:spcAft>
                      </a:pPr>
                      <a:r>
                        <a:rPr lang="lv-LV" sz="1800" spc="-20">
                          <a:latin typeface="Arial"/>
                          <a:ea typeface="Calibri"/>
                          <a:cs typeface="Arial"/>
                        </a:rPr>
                        <a:t>1</a:t>
                      </a:r>
                      <a:endParaRPr lang="lv-LV" sz="180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C6D9F1"/>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tcPr>
                </a:tc>
                <a:tc>
                  <a:txBody>
                    <a:bodyPr/>
                    <a:lstStyle/>
                    <a:p>
                      <a:pPr lvl="0" algn="ctr">
                        <a:spcBef>
                          <a:spcPts val="600"/>
                        </a:spcBef>
                        <a:spcAft>
                          <a:spcPts val="600"/>
                        </a:spcAft>
                      </a:pPr>
                      <a:r>
                        <a:rPr lang="en-US" sz="1800" spc="-20" dirty="0" smtClean="0">
                          <a:latin typeface="Arial"/>
                          <a:ea typeface="Calibri"/>
                          <a:cs typeface="Arial"/>
                        </a:rPr>
                        <a:t>x</a:t>
                      </a:r>
                      <a:endParaRPr lang="lv-LV" sz="1800" dirty="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lnR w="19046" cap="flat" cmpd="sng" algn="ctr">
                      <a:solidFill>
                        <a:srgbClr val="595959"/>
                      </a:solidFill>
                      <a:prstDash val="solid"/>
                      <a:round/>
                      <a:headEnd type="none" w="med" len="med"/>
                      <a:tailEnd type="none" w="med" len="med"/>
                    </a:lnR>
                    <a:lnT w="19046" cap="flat" cmpd="sng" algn="ctr">
                      <a:solidFill>
                        <a:srgbClr val="595959"/>
                      </a:solidFill>
                      <a:prstDash val="solid"/>
                      <a:round/>
                      <a:headEnd type="none" w="med" len="med"/>
                      <a:tailEnd type="none" w="med" len="med"/>
                    </a:lnT>
                    <a:lnB w="19046" cap="flat" cmpd="sng" algn="ctr">
                      <a:solidFill>
                        <a:srgbClr val="595959"/>
                      </a:solidFill>
                      <a:prstDash val="solid"/>
                      <a:round/>
                      <a:headEnd type="none" w="med" len="med"/>
                      <a:tailEnd type="none" w="med" len="med"/>
                    </a:lnB>
                    <a:solidFill>
                      <a:srgbClr val="D6E3BC"/>
                    </a:solidFill>
                  </a:tcPr>
                </a:tc>
                <a:tc>
                  <a:txBody>
                    <a:bodyPr/>
                    <a:lstStyle/>
                    <a:p>
                      <a:pPr lvl="0" algn="ctr">
                        <a:spcBef>
                          <a:spcPts val="600"/>
                        </a:spcBef>
                        <a:spcAft>
                          <a:spcPts val="600"/>
                        </a:spcAft>
                      </a:pPr>
                      <a:endParaRPr lang="lv-LV" sz="1800" spc="-20">
                        <a:latin typeface="Arial"/>
                        <a:ea typeface="Calibri"/>
                        <a:cs typeface="Arial"/>
                      </a:endParaRPr>
                    </a:p>
                  </a:txBody>
                  <a:tcPr marL="51435" marR="51435" marT="0" marB="0" anchor="ctr">
                    <a:lnL w="19046" cap="flat" cmpd="sng" algn="ctr">
                      <a:solidFill>
                        <a:srgbClr val="595959"/>
                      </a:solidFill>
                      <a:prstDash val="solid"/>
                      <a:round/>
                      <a:headEnd type="none" w="med" len="med"/>
                      <a:tailEnd type="none" w="med" len="med"/>
                    </a:lnL>
                  </a:tcPr>
                </a:tc>
                <a:tc>
                  <a:txBody>
                    <a:bodyPr/>
                    <a:lstStyle/>
                    <a:p>
                      <a:endParaRPr lang="lv-LV" sz="1800" dirty="0"/>
                    </a:p>
                  </a:txBody>
                  <a:tcPr marL="51435" marR="51435" marT="0" marB="0" anchor="ctr"/>
                </a:tc>
              </a:tr>
            </a:tbl>
          </a:graphicData>
        </a:graphic>
      </p:graphicFrame>
      <p:cxnSp>
        <p:nvCxnSpPr>
          <p:cNvPr id="3" name="AutoShape 5"/>
          <p:cNvCxnSpPr/>
          <p:nvPr/>
        </p:nvCxnSpPr>
        <p:spPr>
          <a:xfrm flipH="1">
            <a:off x="5128023" y="-642938"/>
            <a:ext cx="163118" cy="0"/>
          </a:xfrm>
          <a:prstGeom prst="straightConnector1">
            <a:avLst/>
          </a:prstGeom>
          <a:noFill/>
          <a:ln w="28575" cap="flat">
            <a:solidFill>
              <a:srgbClr val="17365D"/>
            </a:solidFill>
            <a:prstDash val="solid"/>
            <a:round/>
            <a:headEnd type="arrow"/>
            <a:tailEnd type="arrow"/>
          </a:ln>
        </p:spPr>
      </p:cxnSp>
    </p:spTree>
    <p:extLst>
      <p:ext uri="{BB962C8B-B14F-4D97-AF65-F5344CB8AC3E}">
        <p14:creationId xmlns:p14="http://schemas.microsoft.com/office/powerpoint/2010/main" val="2886538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p:cNvSpPr>
          <p:nvPr/>
        </p:nvSpPr>
        <p:spPr bwMode="auto">
          <a:xfrm>
            <a:off x="1524000" y="333376"/>
            <a:ext cx="9144000" cy="523875"/>
          </a:xfrm>
          <a:prstGeom prst="rect">
            <a:avLst/>
          </a:prstGeom>
          <a:solidFill>
            <a:schemeClr val="accent6">
              <a:lumMod val="40000"/>
              <a:lumOff val="60000"/>
            </a:schemeClr>
          </a:solidFill>
          <a:ln>
            <a:noFill/>
          </a:ln>
        </p:spPr>
        <p:txBody>
          <a:bodyPr anchor="ctr"/>
          <a:lstStyle/>
          <a:p>
            <a:pPr algn="ctr" eaLnBrk="1" hangingPunct="1">
              <a:lnSpc>
                <a:spcPct val="99000"/>
              </a:lnSpc>
              <a:buClr>
                <a:srgbClr val="000000"/>
              </a:buClr>
              <a:buSzPct val="100000"/>
              <a:buFont typeface="Times New Roman" panose="02020603050405020304" pitchFamily="18" charset="0"/>
              <a:buNone/>
            </a:pPr>
            <a:r>
              <a:rPr lang="lv-LV" altLang="lv-LV" sz="2900" b="1" dirty="0">
                <a:solidFill>
                  <a:schemeClr val="accent6">
                    <a:lumMod val="75000"/>
                  </a:schemeClr>
                </a:solidFill>
              </a:rPr>
              <a:t>Steps </a:t>
            </a:r>
            <a:r>
              <a:rPr lang="en-US" altLang="lv-LV" sz="2900" b="1" dirty="0">
                <a:solidFill>
                  <a:schemeClr val="accent6">
                    <a:lumMod val="75000"/>
                  </a:schemeClr>
                </a:solidFill>
              </a:rPr>
              <a:t>used to link </a:t>
            </a:r>
            <a:r>
              <a:rPr lang="lv-LV" altLang="lv-LV" sz="2900" b="1" dirty="0">
                <a:solidFill>
                  <a:schemeClr val="accent6">
                    <a:lumMod val="75000"/>
                  </a:schemeClr>
                </a:solidFill>
              </a:rPr>
              <a:t>L</a:t>
            </a:r>
            <a:r>
              <a:rPr lang="en-US" altLang="lv-LV" sz="2900" b="1" dirty="0">
                <a:solidFill>
                  <a:schemeClr val="accent6">
                    <a:lumMod val="75000"/>
                  </a:schemeClr>
                </a:solidFill>
              </a:rPr>
              <a:t>QF levels to the EQF</a:t>
            </a:r>
            <a:r>
              <a:rPr lang="lv-LV" altLang="lv-LV" sz="2900" b="1" dirty="0">
                <a:solidFill>
                  <a:schemeClr val="accent6">
                    <a:lumMod val="75000"/>
                  </a:schemeClr>
                </a:solidFill>
              </a:rPr>
              <a:t> </a:t>
            </a:r>
            <a:r>
              <a:rPr lang="lv-LV" altLang="lv-LV" sz="2900" b="1" dirty="0" err="1">
                <a:solidFill>
                  <a:schemeClr val="accent6">
                    <a:lumMod val="75000"/>
                  </a:schemeClr>
                </a:solidFill>
              </a:rPr>
              <a:t>and</a:t>
            </a:r>
            <a:r>
              <a:rPr lang="lv-LV" altLang="lv-LV" sz="2900" b="1" dirty="0">
                <a:solidFill>
                  <a:schemeClr val="accent6">
                    <a:lumMod val="75000"/>
                  </a:schemeClr>
                </a:solidFill>
              </a:rPr>
              <a:t> EHEA QF</a:t>
            </a:r>
            <a:endParaRPr lang="en-GB" altLang="lv-LV" sz="2900" b="1" dirty="0">
              <a:solidFill>
                <a:schemeClr val="accent6">
                  <a:lumMod val="75000"/>
                </a:schemeClr>
              </a:solidFill>
            </a:endParaRPr>
          </a:p>
        </p:txBody>
      </p:sp>
      <p:sp>
        <p:nvSpPr>
          <p:cNvPr id="15363" name="Text Box 6"/>
          <p:cNvSpPr txBox="1">
            <a:spLocks noChangeArrowheads="1"/>
          </p:cNvSpPr>
          <p:nvPr/>
        </p:nvSpPr>
        <p:spPr bwMode="auto">
          <a:xfrm>
            <a:off x="3575051" y="1412875"/>
            <a:ext cx="4176713" cy="711200"/>
          </a:xfrm>
          <a:prstGeom prst="rect">
            <a:avLst/>
          </a:prstGeom>
          <a:solidFill>
            <a:schemeClr val="accent6">
              <a:lumMod val="60000"/>
              <a:lumOff val="40000"/>
            </a:schemeClr>
          </a:solidFill>
          <a:ln w="9525">
            <a:solidFill>
              <a:srgbClr val="3962B5"/>
            </a:solidFill>
            <a:miter lim="800000"/>
            <a:headEnd/>
            <a:tailEnd/>
          </a:ln>
          <a:effectLst/>
        </p:spPr>
        <p:txBody>
          <a:bodyPr>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a:spcBef>
                <a:spcPct val="20000"/>
              </a:spcBef>
              <a:buChar char="•"/>
              <a:defRPr sz="2400">
                <a:solidFill>
                  <a:schemeClr val="tx1"/>
                </a:solidFill>
                <a:latin typeface="Arial" panose="020B0604020202020204" pitchFamily="34" charset="0"/>
              </a:defRPr>
            </a:lvl3pPr>
            <a:lvl4pPr>
              <a:spcBef>
                <a:spcPct val="20000"/>
              </a:spcBef>
              <a:buChar char="–"/>
              <a:defRPr sz="2000">
                <a:solidFill>
                  <a:schemeClr val="tx1"/>
                </a:solidFill>
                <a:latin typeface="Arial" panose="020B0604020202020204" pitchFamily="34" charset="0"/>
              </a:defRPr>
            </a:lvl4pPr>
            <a:lvl5pPr>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None/>
            </a:pPr>
            <a:r>
              <a:rPr lang="en-GB" altLang="lv-LV" sz="2000" dirty="0"/>
              <a:t>Analysing the national education and occupational standards</a:t>
            </a:r>
          </a:p>
        </p:txBody>
      </p:sp>
      <p:sp>
        <p:nvSpPr>
          <p:cNvPr id="15364" name="Text Box 7"/>
          <p:cNvSpPr txBox="1">
            <a:spLocks noChangeArrowheads="1"/>
          </p:cNvSpPr>
          <p:nvPr/>
        </p:nvSpPr>
        <p:spPr bwMode="auto">
          <a:xfrm>
            <a:off x="3575051" y="2852738"/>
            <a:ext cx="4176713" cy="711200"/>
          </a:xfrm>
          <a:prstGeom prst="rect">
            <a:avLst/>
          </a:prstGeom>
          <a:solidFill>
            <a:schemeClr val="accent6">
              <a:lumMod val="60000"/>
              <a:lumOff val="40000"/>
            </a:schemeClr>
          </a:solidFill>
          <a:ln w="9525">
            <a:solidFill>
              <a:srgbClr val="3962B5"/>
            </a:solidFill>
            <a:miter lim="800000"/>
            <a:headEnd/>
            <a:tailEnd/>
          </a:ln>
          <a:effectLst/>
        </p:spPr>
        <p:txBody>
          <a:bodyPr>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a:spcBef>
                <a:spcPct val="20000"/>
              </a:spcBef>
              <a:buChar char="•"/>
              <a:defRPr sz="2400">
                <a:solidFill>
                  <a:schemeClr val="tx1"/>
                </a:solidFill>
                <a:latin typeface="Arial" panose="020B0604020202020204" pitchFamily="34" charset="0"/>
              </a:defRPr>
            </a:lvl3pPr>
            <a:lvl4pPr>
              <a:spcBef>
                <a:spcPct val="20000"/>
              </a:spcBef>
              <a:buChar char="–"/>
              <a:defRPr sz="2000">
                <a:solidFill>
                  <a:schemeClr val="tx1"/>
                </a:solidFill>
                <a:latin typeface="Arial" panose="020B0604020202020204" pitchFamily="34" charset="0"/>
              </a:defRPr>
            </a:lvl4pPr>
            <a:lvl5pPr>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None/>
            </a:pPr>
            <a:r>
              <a:rPr lang="en-GB" altLang="lv-LV" sz="2000" dirty="0"/>
              <a:t>Analysing the EQF</a:t>
            </a:r>
            <a:br>
              <a:rPr lang="en-GB" altLang="lv-LV" sz="2000" dirty="0"/>
            </a:br>
            <a:r>
              <a:rPr lang="en-GB" altLang="lv-LV" sz="2000" dirty="0"/>
              <a:t> and Dublin descriptors</a:t>
            </a:r>
          </a:p>
        </p:txBody>
      </p:sp>
      <p:sp>
        <p:nvSpPr>
          <p:cNvPr id="15365" name="Text Box 8"/>
          <p:cNvSpPr txBox="1">
            <a:spLocks noChangeArrowheads="1"/>
          </p:cNvSpPr>
          <p:nvPr/>
        </p:nvSpPr>
        <p:spPr bwMode="auto">
          <a:xfrm>
            <a:off x="3575051" y="4292600"/>
            <a:ext cx="4176713" cy="711200"/>
          </a:xfrm>
          <a:prstGeom prst="rect">
            <a:avLst/>
          </a:prstGeom>
          <a:solidFill>
            <a:schemeClr val="accent6">
              <a:lumMod val="60000"/>
              <a:lumOff val="40000"/>
            </a:schemeClr>
          </a:solidFill>
          <a:ln w="9525">
            <a:solidFill>
              <a:srgbClr val="3962B5"/>
            </a:solidFill>
            <a:miter lim="800000"/>
            <a:headEnd/>
            <a:tailEnd/>
          </a:ln>
          <a:effectLst/>
        </p:spPr>
        <p:txBody>
          <a:bodyPr>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a:spcBef>
                <a:spcPct val="20000"/>
              </a:spcBef>
              <a:buChar char="•"/>
              <a:defRPr sz="2400">
                <a:solidFill>
                  <a:schemeClr val="tx1"/>
                </a:solidFill>
                <a:latin typeface="Arial" panose="020B0604020202020204" pitchFamily="34" charset="0"/>
              </a:defRPr>
            </a:lvl3pPr>
            <a:lvl4pPr>
              <a:spcBef>
                <a:spcPct val="20000"/>
              </a:spcBef>
              <a:buChar char="–"/>
              <a:defRPr sz="2000">
                <a:solidFill>
                  <a:schemeClr val="tx1"/>
                </a:solidFill>
                <a:latin typeface="Arial" panose="020B0604020202020204" pitchFamily="34" charset="0"/>
              </a:defRPr>
            </a:lvl4pPr>
            <a:lvl5pPr>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None/>
            </a:pPr>
            <a:r>
              <a:rPr lang="en-GB" altLang="lv-LV" sz="2000" dirty="0"/>
              <a:t>Developing the Latvian level descriptors</a:t>
            </a:r>
          </a:p>
        </p:txBody>
      </p:sp>
      <p:sp>
        <p:nvSpPr>
          <p:cNvPr id="15366" name="Text Box 9"/>
          <p:cNvSpPr txBox="1">
            <a:spLocks noChangeArrowheads="1"/>
          </p:cNvSpPr>
          <p:nvPr/>
        </p:nvSpPr>
        <p:spPr bwMode="auto">
          <a:xfrm>
            <a:off x="3503614" y="5734051"/>
            <a:ext cx="4321175" cy="708025"/>
          </a:xfrm>
          <a:prstGeom prst="rect">
            <a:avLst/>
          </a:prstGeom>
          <a:solidFill>
            <a:schemeClr val="accent6">
              <a:lumMod val="60000"/>
              <a:lumOff val="40000"/>
            </a:schemeClr>
          </a:solidFill>
          <a:ln w="9525">
            <a:solidFill>
              <a:srgbClr val="3962B5"/>
            </a:solidFill>
            <a:miter lim="800000"/>
            <a:headEnd/>
            <a:tailEnd/>
          </a:ln>
          <a:effectLst/>
        </p:spPr>
        <p:txBody>
          <a:bodyPr>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a:spcBef>
                <a:spcPct val="20000"/>
              </a:spcBef>
              <a:buChar char="•"/>
              <a:defRPr sz="2400">
                <a:solidFill>
                  <a:schemeClr val="tx1"/>
                </a:solidFill>
                <a:latin typeface="Arial" panose="020B0604020202020204" pitchFamily="34" charset="0"/>
              </a:defRPr>
            </a:lvl3pPr>
            <a:lvl4pPr>
              <a:spcBef>
                <a:spcPct val="20000"/>
              </a:spcBef>
              <a:buChar char="–"/>
              <a:defRPr sz="2000">
                <a:solidFill>
                  <a:schemeClr val="tx1"/>
                </a:solidFill>
                <a:latin typeface="Arial" panose="020B0604020202020204" pitchFamily="34" charset="0"/>
              </a:defRPr>
            </a:lvl4pPr>
            <a:lvl5pPr>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None/>
            </a:pPr>
            <a:r>
              <a:rPr lang="lv-LV" altLang="lv-LV" sz="2000" dirty="0" err="1"/>
              <a:t>Comparing</a:t>
            </a:r>
            <a:r>
              <a:rPr lang="lv-LV" altLang="lv-LV" sz="2000" dirty="0"/>
              <a:t> LQF </a:t>
            </a:r>
            <a:r>
              <a:rPr lang="lv-LV" altLang="lv-LV" sz="2000" dirty="0" err="1"/>
              <a:t>level</a:t>
            </a:r>
            <a:r>
              <a:rPr lang="lv-LV" altLang="lv-LV" sz="2000" dirty="0"/>
              <a:t> </a:t>
            </a:r>
            <a:r>
              <a:rPr lang="lv-LV" altLang="lv-LV" sz="2000" dirty="0" err="1"/>
              <a:t>descriptors</a:t>
            </a:r>
            <a:r>
              <a:rPr lang="lv-LV" altLang="lv-LV" sz="2000" dirty="0"/>
              <a:t> to EQF </a:t>
            </a:r>
            <a:r>
              <a:rPr lang="lv-LV" altLang="lv-LV" sz="2000" dirty="0" err="1"/>
              <a:t>and</a:t>
            </a:r>
            <a:r>
              <a:rPr lang="lv-LV" altLang="lv-LV" sz="2000" dirty="0"/>
              <a:t> EHEA QF</a:t>
            </a:r>
            <a:endParaRPr lang="en-GB" altLang="lv-LV" sz="2000" dirty="0"/>
          </a:p>
        </p:txBody>
      </p:sp>
      <p:sp>
        <p:nvSpPr>
          <p:cNvPr id="15367" name="AutoShape 10"/>
          <p:cNvSpPr>
            <a:spLocks noChangeArrowheads="1"/>
          </p:cNvSpPr>
          <p:nvPr/>
        </p:nvSpPr>
        <p:spPr bwMode="auto">
          <a:xfrm>
            <a:off x="5303839" y="2205038"/>
            <a:ext cx="504825" cy="576262"/>
          </a:xfrm>
          <a:prstGeom prst="downArrow">
            <a:avLst>
              <a:gd name="adj1" fmla="val 50000"/>
              <a:gd name="adj2" fmla="val 28538"/>
            </a:avLst>
          </a:prstGeom>
          <a:solidFill>
            <a:schemeClr val="accent6">
              <a:lumMod val="75000"/>
            </a:schemeClr>
          </a:solidFill>
          <a:ln>
            <a:noFill/>
          </a:ln>
          <a:effectLst/>
        </p:spPr>
        <p:txBody>
          <a:bodyPr wrap="none" anchor="ctr"/>
          <a:lstStyle/>
          <a:p>
            <a:pPr eaLnBrk="1" hangingPunct="1"/>
            <a:endParaRPr lang="lv-LV" altLang="lv-LV"/>
          </a:p>
        </p:txBody>
      </p:sp>
      <p:sp>
        <p:nvSpPr>
          <p:cNvPr id="15368" name="AutoShape 11"/>
          <p:cNvSpPr>
            <a:spLocks noChangeArrowheads="1"/>
          </p:cNvSpPr>
          <p:nvPr/>
        </p:nvSpPr>
        <p:spPr bwMode="auto">
          <a:xfrm>
            <a:off x="5303839" y="3644901"/>
            <a:ext cx="504825" cy="576263"/>
          </a:xfrm>
          <a:prstGeom prst="downArrow">
            <a:avLst>
              <a:gd name="adj1" fmla="val 50000"/>
              <a:gd name="adj2" fmla="val 28538"/>
            </a:avLst>
          </a:prstGeom>
          <a:solidFill>
            <a:schemeClr val="accent6">
              <a:lumMod val="75000"/>
            </a:schemeClr>
          </a:solidFill>
          <a:ln>
            <a:noFill/>
          </a:ln>
          <a:effectLst/>
        </p:spPr>
        <p:txBody>
          <a:bodyPr wrap="none" anchor="ctr"/>
          <a:lstStyle/>
          <a:p>
            <a:pPr eaLnBrk="1" hangingPunct="1"/>
            <a:endParaRPr lang="lv-LV" altLang="lv-LV"/>
          </a:p>
        </p:txBody>
      </p:sp>
      <p:sp>
        <p:nvSpPr>
          <p:cNvPr id="15369" name="AutoShape 12"/>
          <p:cNvSpPr>
            <a:spLocks noChangeArrowheads="1"/>
          </p:cNvSpPr>
          <p:nvPr/>
        </p:nvSpPr>
        <p:spPr bwMode="auto">
          <a:xfrm>
            <a:off x="5303839" y="5084763"/>
            <a:ext cx="504825" cy="576262"/>
          </a:xfrm>
          <a:prstGeom prst="downArrow">
            <a:avLst>
              <a:gd name="adj1" fmla="val 50000"/>
              <a:gd name="adj2" fmla="val 28538"/>
            </a:avLst>
          </a:prstGeom>
          <a:solidFill>
            <a:schemeClr val="accent6">
              <a:lumMod val="75000"/>
            </a:schemeClr>
          </a:solidFill>
          <a:ln>
            <a:noFill/>
          </a:ln>
          <a:effectLst/>
        </p:spPr>
        <p:txBody>
          <a:bodyPr wrap="none" anchor="ctr"/>
          <a:lstStyle/>
          <a:p>
            <a:pPr eaLnBrk="1" hangingPunct="1"/>
            <a:endParaRPr lang="lv-LV" altLang="lv-LV"/>
          </a:p>
        </p:txBody>
      </p:sp>
    </p:spTree>
    <p:extLst>
      <p:ext uri="{BB962C8B-B14F-4D97-AF65-F5344CB8AC3E}">
        <p14:creationId xmlns:p14="http://schemas.microsoft.com/office/powerpoint/2010/main" val="350246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1"/>
            <a:ext cx="8229600" cy="836613"/>
          </a:xfrm>
          <a:solidFill>
            <a:schemeClr val="accent6">
              <a:lumMod val="40000"/>
              <a:lumOff val="60000"/>
            </a:schemeClr>
          </a:solidFill>
        </p:spPr>
        <p:txBody>
          <a:bodyPr/>
          <a:lstStyle/>
          <a:p>
            <a:r>
              <a:rPr lang="lv-LV" altLang="lv-LV" sz="2800" b="1" dirty="0"/>
              <a:t>LQF </a:t>
            </a:r>
            <a:r>
              <a:rPr lang="lv-LV" altLang="lv-LV" sz="2800" b="1" dirty="0" err="1"/>
              <a:t>level</a:t>
            </a:r>
            <a:r>
              <a:rPr lang="lv-LV" altLang="lv-LV" sz="2800" b="1" dirty="0"/>
              <a:t> </a:t>
            </a:r>
            <a:r>
              <a:rPr lang="lv-LV" altLang="lv-LV" sz="2800" b="1" dirty="0" smtClean="0"/>
              <a:t>6 </a:t>
            </a:r>
            <a:r>
              <a:rPr lang="lv-LV" altLang="lv-LV" sz="2800" b="1" dirty="0" err="1" smtClean="0"/>
              <a:t>Latvia</a:t>
            </a:r>
            <a:endParaRPr lang="lv-LV" altLang="lv-LV" sz="2800" b="1"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411180837"/>
              </p:ext>
            </p:extLst>
          </p:nvPr>
        </p:nvGraphicFramePr>
        <p:xfrm>
          <a:off x="1667668" y="980728"/>
          <a:ext cx="8676804" cy="5652722"/>
        </p:xfrm>
        <a:graphic>
          <a:graphicData uri="http://schemas.openxmlformats.org/drawingml/2006/table">
            <a:tbl>
              <a:tblPr firstRow="1" firstCol="1" lastRow="1" lastCol="1" bandRow="1" bandCol="1">
                <a:tableStyleId>{8799B23B-EC83-4686-B30A-512413B5E67A}</a:tableStyleId>
              </a:tblPr>
              <a:tblGrid>
                <a:gridCol w="515892"/>
                <a:gridCol w="8160912"/>
              </a:tblGrid>
              <a:tr h="446865">
                <a:tc>
                  <a:txBody>
                    <a:bodyPr/>
                    <a:lstStyle/>
                    <a:p>
                      <a:pPr algn="just">
                        <a:lnSpc>
                          <a:spcPct val="115000"/>
                        </a:lnSpc>
                        <a:spcBef>
                          <a:spcPts val="200"/>
                        </a:spcBef>
                        <a:spcAft>
                          <a:spcPts val="200"/>
                        </a:spcAft>
                      </a:pPr>
                      <a:r>
                        <a:rPr lang="en-GB" sz="1600" dirty="0">
                          <a:effectLst/>
                        </a:rPr>
                        <a:t> </a:t>
                      </a:r>
                      <a:endParaRPr lang="en-US" sz="1600"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200"/>
                        </a:spcBef>
                        <a:spcAft>
                          <a:spcPts val="200"/>
                        </a:spcAft>
                      </a:pPr>
                      <a:r>
                        <a:rPr lang="lv-LV" sz="1600" spc="-30" dirty="0">
                          <a:effectLst/>
                        </a:rPr>
                        <a:t>LQF </a:t>
                      </a:r>
                      <a:r>
                        <a:rPr lang="lv-LV" sz="1600" spc="-30" dirty="0" err="1">
                          <a:effectLst/>
                        </a:rPr>
                        <a:t>descriptor</a:t>
                      </a:r>
                      <a:r>
                        <a:rPr lang="en-US" sz="1600" spc="-30" dirty="0">
                          <a:effectLst/>
                        </a:rPr>
                        <a:t>s</a:t>
                      </a:r>
                      <a:endParaRPr lang="en-US" sz="1600" dirty="0">
                        <a:solidFill>
                          <a:schemeClr val="tx1">
                            <a:lumMod val="95000"/>
                            <a:lumOff val="5000"/>
                          </a:schemeClr>
                        </a:solidFill>
                        <a:effectLst/>
                        <a:latin typeface="Arial"/>
                        <a:ea typeface="Calibri"/>
                        <a:cs typeface="Times New Roman"/>
                      </a:endParaRPr>
                    </a:p>
                  </a:txBody>
                  <a:tcPr marL="61782" marR="617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7016">
                <a:tc>
                  <a:txBody>
                    <a:bodyPr/>
                    <a:lstStyle/>
                    <a:p>
                      <a:pPr algn="just">
                        <a:lnSpc>
                          <a:spcPct val="115000"/>
                        </a:lnSpc>
                        <a:spcBef>
                          <a:spcPts val="200"/>
                        </a:spcBef>
                        <a:spcAft>
                          <a:spcPts val="200"/>
                        </a:spcAft>
                      </a:pPr>
                      <a:r>
                        <a:rPr lang="en-GB" sz="1600" dirty="0">
                          <a:effectLst/>
                        </a:rPr>
                        <a:t>K </a:t>
                      </a:r>
                      <a:endParaRPr lang="en-US" sz="1600"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b="0" kern="1200" dirty="0" smtClean="0">
                          <a:solidFill>
                            <a:schemeClr val="tx1"/>
                          </a:solidFill>
                          <a:effectLst/>
                          <a:latin typeface="+mn-lt"/>
                          <a:ea typeface="+mn-ea"/>
                          <a:cs typeface="+mn-cs"/>
                        </a:rPr>
                        <a:t>Able to demonstrate the basic and specialised knowledge typical of the concrete branch of science or profession and a critical understanding of this knowledge, moreover, a part of this knowledge complies with the highest level of achievement in this branch of science or profession </a:t>
                      </a:r>
                      <a:endParaRPr lang="lv-LV" sz="1600" b="0" kern="1200" dirty="0" smtClean="0">
                        <a:solidFill>
                          <a:schemeClr val="tx1"/>
                        </a:solidFill>
                        <a:effectLst/>
                        <a:latin typeface="+mn-lt"/>
                        <a:ea typeface="+mn-ea"/>
                        <a:cs typeface="+mn-cs"/>
                      </a:endParaRPr>
                    </a:p>
                    <a:p>
                      <a:pPr lvl="0"/>
                      <a:r>
                        <a:rPr lang="en-GB" sz="1600" b="0" kern="1200" dirty="0" smtClean="0">
                          <a:solidFill>
                            <a:schemeClr val="tx1"/>
                          </a:solidFill>
                          <a:effectLst/>
                          <a:latin typeface="+mn-lt"/>
                          <a:ea typeface="+mn-ea"/>
                          <a:cs typeface="+mn-cs"/>
                        </a:rPr>
                        <a:t>Able to demonstrate understanding of the most important concepts and causalities of the concrete branch of science or professional field </a:t>
                      </a:r>
                      <a:endParaRPr lang="lv-LV" sz="1600" b="0" kern="1200" dirty="0">
                        <a:solidFill>
                          <a:schemeClr val="tx1"/>
                        </a:solidFill>
                        <a:effectLst/>
                        <a:latin typeface="+mn-lt"/>
                        <a:ea typeface="+mn-ea"/>
                        <a:cs typeface="+mn-cs"/>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60870">
                <a:tc>
                  <a:txBody>
                    <a:bodyPr/>
                    <a:lstStyle/>
                    <a:p>
                      <a:pPr algn="just">
                        <a:lnSpc>
                          <a:spcPct val="115000"/>
                        </a:lnSpc>
                        <a:spcBef>
                          <a:spcPts val="200"/>
                        </a:spcBef>
                        <a:spcAft>
                          <a:spcPts val="200"/>
                        </a:spcAft>
                      </a:pPr>
                      <a:r>
                        <a:rPr lang="en-GB" sz="1600">
                          <a:effectLst/>
                        </a:rPr>
                        <a:t>S</a:t>
                      </a:r>
                      <a:endParaRPr lang="en-US" sz="160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GB" sz="1600" b="0" kern="1200" dirty="0" smtClean="0">
                          <a:solidFill>
                            <a:schemeClr val="tx1"/>
                          </a:solidFill>
                          <a:effectLst/>
                          <a:latin typeface="+mn-lt"/>
                          <a:ea typeface="+mn-ea"/>
                          <a:cs typeface="+mn-cs"/>
                        </a:rPr>
                        <a:t>Able, by using the mastered theoretical foundations and skills, perform professional, artistic, innovative or research activity, to define and describe analytically information, problems and solutions in one’s own branch of science or profession, to explain them and to provide arguments when discussing these with both specialist and non-specialists </a:t>
                      </a:r>
                      <a:endParaRPr lang="lv-LV" sz="1600" b="0" kern="1200" dirty="0" smtClean="0">
                        <a:solidFill>
                          <a:schemeClr val="tx1"/>
                        </a:solidFill>
                        <a:effectLst/>
                        <a:latin typeface="+mn-lt"/>
                        <a:ea typeface="+mn-ea"/>
                        <a:cs typeface="+mn-cs"/>
                      </a:endParaRPr>
                    </a:p>
                    <a:p>
                      <a:r>
                        <a:rPr lang="en-US" sz="1600" b="0" kern="1200" dirty="0" smtClean="0">
                          <a:solidFill>
                            <a:schemeClr val="tx1"/>
                          </a:solidFill>
                          <a:effectLst/>
                          <a:latin typeface="+mn-lt"/>
                          <a:ea typeface="+mn-ea"/>
                          <a:cs typeface="+mn-cs"/>
                        </a:rPr>
                        <a:t>Is able to structure independently one’s own learning, to guide one’s own and subordinates’ further learning and improvement of professional qualification, to demonstrate scientific approach to problem solving, to assume responsibility and take initiative when performing individual work, when working in a team or managing the work of other people, to take decisions and find creative solutions under changing or unclear conditions</a:t>
                      </a:r>
                      <a:r>
                        <a:rPr lang="en-US" sz="1600" b="1" kern="1200" dirty="0" smtClean="0">
                          <a:solidFill>
                            <a:schemeClr val="tx1"/>
                          </a:solidFill>
                          <a:effectLst/>
                          <a:latin typeface="+mn-lt"/>
                          <a:ea typeface="+mn-ea"/>
                          <a:cs typeface="+mn-cs"/>
                        </a:rPr>
                        <a:t>	</a:t>
                      </a:r>
                      <a:endParaRPr lang="en-US" sz="1600" b="0" u="none"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5787">
                <a:tc>
                  <a:txBody>
                    <a:bodyPr/>
                    <a:lstStyle/>
                    <a:p>
                      <a:pPr algn="just">
                        <a:lnSpc>
                          <a:spcPct val="115000"/>
                        </a:lnSpc>
                        <a:spcBef>
                          <a:spcPts val="200"/>
                        </a:spcBef>
                        <a:spcAft>
                          <a:spcPts val="200"/>
                        </a:spcAft>
                      </a:pPr>
                      <a:r>
                        <a:rPr lang="en-GB" sz="1600">
                          <a:effectLst/>
                        </a:rPr>
                        <a:t>C</a:t>
                      </a:r>
                      <a:endParaRPr lang="en-US" sz="160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Bef>
                          <a:spcPts val="200"/>
                        </a:spcBef>
                        <a:spcAft>
                          <a:spcPts val="200"/>
                        </a:spcAft>
                      </a:pPr>
                      <a:r>
                        <a:rPr lang="en-US" sz="1600" b="1" kern="1200" dirty="0" smtClean="0">
                          <a:solidFill>
                            <a:schemeClr val="tx1"/>
                          </a:solidFill>
                          <a:effectLst/>
                          <a:latin typeface="+mn-lt"/>
                          <a:ea typeface="+mn-ea"/>
                          <a:cs typeface="+mn-cs"/>
                        </a:rPr>
                        <a:t>Able to obtain, select and </a:t>
                      </a:r>
                      <a:r>
                        <a:rPr lang="en-US" sz="1600" b="1" kern="1200" dirty="0" err="1" smtClean="0">
                          <a:solidFill>
                            <a:schemeClr val="tx1"/>
                          </a:solidFill>
                          <a:effectLst/>
                          <a:latin typeface="+mn-lt"/>
                          <a:ea typeface="+mn-ea"/>
                          <a:cs typeface="+mn-cs"/>
                        </a:rPr>
                        <a:t>analyse</a:t>
                      </a:r>
                      <a:r>
                        <a:rPr lang="en-US" sz="1600" b="1" kern="1200" dirty="0" smtClean="0">
                          <a:solidFill>
                            <a:schemeClr val="tx1"/>
                          </a:solidFill>
                          <a:effectLst/>
                          <a:latin typeface="+mn-lt"/>
                          <a:ea typeface="+mn-ea"/>
                          <a:cs typeface="+mn-cs"/>
                        </a:rPr>
                        <a:t> information independently and to use it, to take decisions and solve problems in the concrete branch of science or profession</a:t>
                      </a:r>
                      <a:r>
                        <a:rPr lang="en-US" sz="1600" b="0" kern="1200" dirty="0" smtClean="0">
                          <a:solidFill>
                            <a:schemeClr val="tx1"/>
                          </a:solidFill>
                          <a:effectLst/>
                          <a:latin typeface="+mn-lt"/>
                          <a:ea typeface="+mn-ea"/>
                          <a:cs typeface="+mn-cs"/>
                        </a:rPr>
                        <a:t>, demonstrate understanding of professional ethics, assess the impact of one’s professional activities on environment and society and participate in the development of the concrete professional field</a:t>
                      </a:r>
                      <a:endParaRPr lang="en-US" sz="1600" b="0" u="none"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0737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1"/>
            <a:ext cx="8229600" cy="836613"/>
          </a:xfrm>
          <a:solidFill>
            <a:schemeClr val="accent6">
              <a:lumMod val="40000"/>
              <a:lumOff val="60000"/>
            </a:schemeClr>
          </a:solidFill>
        </p:spPr>
        <p:txBody>
          <a:bodyPr/>
          <a:lstStyle/>
          <a:p>
            <a:r>
              <a:rPr lang="lv-LV" altLang="lv-LV" sz="2800" b="1" dirty="0"/>
              <a:t>LQF </a:t>
            </a:r>
            <a:r>
              <a:rPr lang="lv-LV" altLang="lv-LV" sz="2800" b="1" dirty="0" err="1"/>
              <a:t>level</a:t>
            </a:r>
            <a:r>
              <a:rPr lang="lv-LV" altLang="lv-LV" sz="2800" b="1" dirty="0"/>
              <a:t> </a:t>
            </a:r>
            <a:r>
              <a:rPr lang="lv-LV" altLang="lv-LV" sz="2800" b="1" dirty="0" smtClean="0"/>
              <a:t>7 </a:t>
            </a:r>
            <a:r>
              <a:rPr lang="lv-LV" altLang="lv-LV" sz="2800" b="1" dirty="0" err="1" smtClean="0"/>
              <a:t>Latvia</a:t>
            </a:r>
            <a:endParaRPr lang="lv-LV" altLang="lv-LV" sz="2800" b="1"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731713559"/>
              </p:ext>
            </p:extLst>
          </p:nvPr>
        </p:nvGraphicFramePr>
        <p:xfrm>
          <a:off x="1667668" y="980729"/>
          <a:ext cx="8676804" cy="5607791"/>
        </p:xfrm>
        <a:graphic>
          <a:graphicData uri="http://schemas.openxmlformats.org/drawingml/2006/table">
            <a:tbl>
              <a:tblPr firstRow="1" firstCol="1" lastRow="1" lastCol="1" bandRow="1" bandCol="1">
                <a:tableStyleId>{8799B23B-EC83-4686-B30A-512413B5E67A}</a:tableStyleId>
              </a:tblPr>
              <a:tblGrid>
                <a:gridCol w="515892"/>
                <a:gridCol w="8160912"/>
              </a:tblGrid>
              <a:tr h="446865">
                <a:tc>
                  <a:txBody>
                    <a:bodyPr/>
                    <a:lstStyle/>
                    <a:p>
                      <a:pPr algn="just">
                        <a:lnSpc>
                          <a:spcPct val="115000"/>
                        </a:lnSpc>
                        <a:spcBef>
                          <a:spcPts val="200"/>
                        </a:spcBef>
                        <a:spcAft>
                          <a:spcPts val="200"/>
                        </a:spcAft>
                      </a:pPr>
                      <a:r>
                        <a:rPr lang="en-GB" sz="1600" dirty="0">
                          <a:effectLst/>
                        </a:rPr>
                        <a:t> </a:t>
                      </a:r>
                      <a:endParaRPr lang="en-US" sz="1600"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200"/>
                        </a:spcBef>
                        <a:spcAft>
                          <a:spcPts val="200"/>
                        </a:spcAft>
                      </a:pPr>
                      <a:r>
                        <a:rPr lang="lv-LV" sz="1600" spc="-30" dirty="0">
                          <a:effectLst/>
                        </a:rPr>
                        <a:t>LQF </a:t>
                      </a:r>
                      <a:r>
                        <a:rPr lang="lv-LV" sz="1600" spc="-30" dirty="0" err="1">
                          <a:effectLst/>
                        </a:rPr>
                        <a:t>descriptor</a:t>
                      </a:r>
                      <a:r>
                        <a:rPr lang="en-US" sz="1600" spc="-30" dirty="0">
                          <a:effectLst/>
                        </a:rPr>
                        <a:t>s</a:t>
                      </a:r>
                      <a:endParaRPr lang="en-US" sz="1600" dirty="0">
                        <a:solidFill>
                          <a:schemeClr val="tx1">
                            <a:lumMod val="95000"/>
                            <a:lumOff val="5000"/>
                          </a:schemeClr>
                        </a:solidFill>
                        <a:effectLst/>
                        <a:latin typeface="Arial"/>
                        <a:ea typeface="Calibri"/>
                        <a:cs typeface="Times New Roman"/>
                      </a:endParaRPr>
                    </a:p>
                  </a:txBody>
                  <a:tcPr marL="61782" marR="617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7016">
                <a:tc>
                  <a:txBody>
                    <a:bodyPr/>
                    <a:lstStyle/>
                    <a:p>
                      <a:pPr algn="just">
                        <a:lnSpc>
                          <a:spcPct val="115000"/>
                        </a:lnSpc>
                        <a:spcBef>
                          <a:spcPts val="200"/>
                        </a:spcBef>
                        <a:spcAft>
                          <a:spcPts val="200"/>
                        </a:spcAft>
                      </a:pPr>
                      <a:r>
                        <a:rPr lang="en-GB" sz="1600" dirty="0">
                          <a:effectLst/>
                        </a:rPr>
                        <a:t>K </a:t>
                      </a:r>
                      <a:endParaRPr lang="en-US" sz="1600"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600" b="0" kern="1200" dirty="0" smtClean="0">
                          <a:solidFill>
                            <a:schemeClr val="tx1"/>
                          </a:solidFill>
                          <a:effectLst/>
                          <a:latin typeface="+mn-lt"/>
                          <a:ea typeface="+mn-ea"/>
                          <a:cs typeface="+mn-cs"/>
                        </a:rPr>
                        <a:t>Able to demonstrate advanced or extensive knowledge and understanding, a part of which conforms with the most recent findings in the concrete branch of science or professional field and which provide the basis for creative thinking or research, inter alia, working in the interface of various fields</a:t>
                      </a:r>
                      <a:endParaRPr lang="lv-LV" sz="1600" b="0" kern="1200" dirty="0">
                        <a:solidFill>
                          <a:schemeClr val="tx1"/>
                        </a:solidFill>
                        <a:effectLst/>
                        <a:latin typeface="+mn-lt"/>
                        <a:ea typeface="+mn-ea"/>
                        <a:cs typeface="+mn-cs"/>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60870">
                <a:tc>
                  <a:txBody>
                    <a:bodyPr/>
                    <a:lstStyle/>
                    <a:p>
                      <a:pPr algn="just">
                        <a:lnSpc>
                          <a:spcPct val="115000"/>
                        </a:lnSpc>
                        <a:spcBef>
                          <a:spcPts val="200"/>
                        </a:spcBef>
                        <a:spcAft>
                          <a:spcPts val="200"/>
                        </a:spcAft>
                      </a:pPr>
                      <a:r>
                        <a:rPr lang="en-GB" sz="1600">
                          <a:effectLst/>
                        </a:rPr>
                        <a:t>S</a:t>
                      </a:r>
                      <a:endParaRPr lang="en-US" sz="160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GB" sz="1600" b="0" kern="1200" dirty="0" smtClean="0">
                          <a:solidFill>
                            <a:schemeClr val="tx1"/>
                          </a:solidFill>
                          <a:effectLst/>
                          <a:latin typeface="+mn-lt"/>
                          <a:ea typeface="+mn-ea"/>
                          <a:cs typeface="+mn-cs"/>
                        </a:rPr>
                        <a:t>Able to use independently theory, methods and problem solving skills to perform research or artistic activities, or highly qualified professional functions</a:t>
                      </a:r>
                      <a:endParaRPr lang="lv-LV" sz="1600" b="0" kern="1200" dirty="0" smtClean="0">
                        <a:solidFill>
                          <a:schemeClr val="tx1"/>
                        </a:solidFill>
                        <a:effectLst/>
                        <a:latin typeface="+mn-lt"/>
                        <a:ea typeface="+mn-ea"/>
                        <a:cs typeface="+mn-cs"/>
                      </a:endParaRPr>
                    </a:p>
                    <a:p>
                      <a:pPr lvl="0"/>
                      <a:r>
                        <a:rPr lang="en-GB" sz="1600" b="0" kern="1200" dirty="0" smtClean="0">
                          <a:solidFill>
                            <a:schemeClr val="tx1"/>
                          </a:solidFill>
                          <a:effectLst/>
                          <a:latin typeface="+mn-lt"/>
                          <a:ea typeface="+mn-ea"/>
                          <a:cs typeface="+mn-cs"/>
                        </a:rPr>
                        <a:t>Able to provide arguments when explaining or discussing complex or systemic aspects of the concrete branch of science or professional field both to specialists and non-specialists</a:t>
                      </a:r>
                      <a:endParaRPr lang="lv-LV" sz="1600" b="0" kern="1200" dirty="0" smtClean="0">
                        <a:solidFill>
                          <a:schemeClr val="tx1"/>
                        </a:solidFill>
                        <a:effectLst/>
                        <a:latin typeface="+mn-lt"/>
                        <a:ea typeface="+mn-ea"/>
                        <a:cs typeface="+mn-cs"/>
                      </a:endParaRPr>
                    </a:p>
                    <a:p>
                      <a:pPr lvl="0"/>
                      <a:r>
                        <a:rPr lang="en-GB" sz="1600" b="0" kern="1200" dirty="0" smtClean="0">
                          <a:solidFill>
                            <a:schemeClr val="tx1"/>
                          </a:solidFill>
                          <a:effectLst/>
                          <a:latin typeface="+mn-lt"/>
                          <a:ea typeface="+mn-ea"/>
                          <a:cs typeface="+mn-cs"/>
                        </a:rPr>
                        <a:t>Able to guide independently the improvement of one’s own competences and specialisation, to assume responsibility for the results of staff and group work and analyse them, to perform business activities, innovations in the concrete branch of science or profession, to perform work, research or further learning under complex or unpredictable conditions, if necessary, change them, using new approaches </a:t>
                      </a:r>
                      <a:endParaRPr lang="lv-LV" sz="1600" b="0" kern="1200" dirty="0" smtClean="0">
                        <a:solidFill>
                          <a:schemeClr val="tx1"/>
                        </a:solidFill>
                        <a:effectLst/>
                        <a:latin typeface="+mn-lt"/>
                        <a:ea typeface="+mn-ea"/>
                        <a:cs typeface="+mn-cs"/>
                      </a:endParaRPr>
                    </a:p>
                    <a:p>
                      <a:pPr lvl="0"/>
                      <a:r>
                        <a:rPr lang="en-US" sz="1600" b="1" kern="1200" dirty="0" smtClean="0">
                          <a:solidFill>
                            <a:schemeClr val="tx1"/>
                          </a:solidFill>
                          <a:effectLst/>
                          <a:latin typeface="+mn-lt"/>
                          <a:ea typeface="+mn-ea"/>
                          <a:cs typeface="+mn-cs"/>
                        </a:rPr>
                        <a:t>	</a:t>
                      </a:r>
                      <a:endParaRPr lang="en-US" sz="1600" b="0" u="none"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5787">
                <a:tc>
                  <a:txBody>
                    <a:bodyPr/>
                    <a:lstStyle/>
                    <a:p>
                      <a:pPr algn="just">
                        <a:lnSpc>
                          <a:spcPct val="115000"/>
                        </a:lnSpc>
                        <a:spcBef>
                          <a:spcPts val="200"/>
                        </a:spcBef>
                        <a:spcAft>
                          <a:spcPts val="200"/>
                        </a:spcAft>
                      </a:pPr>
                      <a:r>
                        <a:rPr lang="en-GB" sz="1600">
                          <a:effectLst/>
                        </a:rPr>
                        <a:t>C</a:t>
                      </a:r>
                      <a:endParaRPr lang="en-US" sz="160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GB" sz="1600" b="1" kern="1200" dirty="0" smtClean="0">
                          <a:solidFill>
                            <a:schemeClr val="tx1"/>
                          </a:solidFill>
                          <a:effectLst/>
                          <a:latin typeface="+mn-lt"/>
                          <a:ea typeface="+mn-ea"/>
                          <a:cs typeface="+mn-cs"/>
                        </a:rPr>
                        <a:t>Able to define independently and critically analyse complex scientific and professional problems, substantiate decisions and, if necessary, carry out additional analysis</a:t>
                      </a:r>
                      <a:endParaRPr lang="lv-LV" sz="1600" b="1" kern="1200" dirty="0" smtClean="0">
                        <a:solidFill>
                          <a:schemeClr val="tx1"/>
                        </a:solidFill>
                        <a:effectLst/>
                        <a:latin typeface="+mn-lt"/>
                        <a:ea typeface="+mn-ea"/>
                        <a:cs typeface="+mn-cs"/>
                      </a:endParaRPr>
                    </a:p>
                    <a:p>
                      <a:r>
                        <a:rPr lang="en-US" sz="1600" b="0" kern="1200" dirty="0" smtClean="0">
                          <a:solidFill>
                            <a:schemeClr val="tx1"/>
                          </a:solidFill>
                          <a:effectLst/>
                          <a:latin typeface="+mn-lt"/>
                          <a:ea typeface="+mn-ea"/>
                          <a:cs typeface="+mn-cs"/>
                        </a:rPr>
                        <a:t>Able to integrate knowledge of various fields, contribute to the creation of new knowledge, research or the development of new professional working methods, demonstrate understanding and ethical responsibility for the possible impact of the scientific results or professional activity on environment and society</a:t>
                      </a:r>
                      <a:endParaRPr lang="en-US" sz="1600" b="0" u="none"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96078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1"/>
            <a:ext cx="8229600" cy="836613"/>
          </a:xfrm>
          <a:solidFill>
            <a:schemeClr val="accent6">
              <a:lumMod val="40000"/>
              <a:lumOff val="60000"/>
            </a:schemeClr>
          </a:solidFill>
        </p:spPr>
        <p:txBody>
          <a:bodyPr/>
          <a:lstStyle/>
          <a:p>
            <a:r>
              <a:rPr lang="lv-LV" altLang="lv-LV" sz="2800" b="1" dirty="0"/>
              <a:t>LQF </a:t>
            </a:r>
            <a:r>
              <a:rPr lang="lv-LV" altLang="lv-LV" sz="2800" b="1" dirty="0" err="1"/>
              <a:t>level</a:t>
            </a:r>
            <a:r>
              <a:rPr lang="lv-LV" altLang="lv-LV" sz="2800" b="1" dirty="0"/>
              <a:t> </a:t>
            </a:r>
            <a:r>
              <a:rPr lang="lv-LV" altLang="lv-LV" sz="2800" b="1" dirty="0" smtClean="0"/>
              <a:t>8 </a:t>
            </a:r>
            <a:r>
              <a:rPr lang="lv-LV" altLang="lv-LV" sz="2800" b="1" dirty="0" err="1" smtClean="0"/>
              <a:t>Latvia</a:t>
            </a:r>
            <a:endParaRPr lang="lv-LV" altLang="lv-LV" sz="2800" b="1"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31733845"/>
              </p:ext>
            </p:extLst>
          </p:nvPr>
        </p:nvGraphicFramePr>
        <p:xfrm>
          <a:off x="1667668" y="980728"/>
          <a:ext cx="8676804" cy="5691908"/>
        </p:xfrm>
        <a:graphic>
          <a:graphicData uri="http://schemas.openxmlformats.org/drawingml/2006/table">
            <a:tbl>
              <a:tblPr firstRow="1" firstCol="1" lastRow="1" lastCol="1" bandRow="1" bandCol="1">
                <a:tableStyleId>{8799B23B-EC83-4686-B30A-512413B5E67A}</a:tableStyleId>
              </a:tblPr>
              <a:tblGrid>
                <a:gridCol w="515892"/>
                <a:gridCol w="8160912"/>
              </a:tblGrid>
              <a:tr h="446865">
                <a:tc>
                  <a:txBody>
                    <a:bodyPr/>
                    <a:lstStyle/>
                    <a:p>
                      <a:pPr algn="just">
                        <a:lnSpc>
                          <a:spcPct val="115000"/>
                        </a:lnSpc>
                        <a:spcBef>
                          <a:spcPts val="200"/>
                        </a:spcBef>
                        <a:spcAft>
                          <a:spcPts val="200"/>
                        </a:spcAft>
                      </a:pPr>
                      <a:r>
                        <a:rPr lang="en-GB" sz="1400" dirty="0">
                          <a:effectLst/>
                        </a:rPr>
                        <a:t> </a:t>
                      </a:r>
                      <a:endParaRPr lang="en-US" sz="1400"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200"/>
                        </a:spcBef>
                        <a:spcAft>
                          <a:spcPts val="200"/>
                        </a:spcAft>
                      </a:pPr>
                      <a:r>
                        <a:rPr lang="lv-LV" sz="1400" spc="-30" dirty="0">
                          <a:effectLst/>
                        </a:rPr>
                        <a:t>LQF </a:t>
                      </a:r>
                      <a:r>
                        <a:rPr lang="lv-LV" sz="1400" spc="-30" dirty="0" err="1">
                          <a:effectLst/>
                        </a:rPr>
                        <a:t>descriptor</a:t>
                      </a:r>
                      <a:r>
                        <a:rPr lang="en-US" sz="1400" spc="-30" dirty="0">
                          <a:effectLst/>
                        </a:rPr>
                        <a:t>s</a:t>
                      </a:r>
                      <a:endParaRPr lang="en-US" sz="1400" dirty="0">
                        <a:solidFill>
                          <a:schemeClr val="tx1">
                            <a:lumMod val="95000"/>
                            <a:lumOff val="5000"/>
                          </a:schemeClr>
                        </a:solidFill>
                        <a:effectLst/>
                        <a:latin typeface="Arial"/>
                        <a:ea typeface="Calibri"/>
                        <a:cs typeface="Times New Roman"/>
                      </a:endParaRPr>
                    </a:p>
                  </a:txBody>
                  <a:tcPr marL="61782" marR="617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7016">
                <a:tc>
                  <a:txBody>
                    <a:bodyPr/>
                    <a:lstStyle/>
                    <a:p>
                      <a:pPr algn="just">
                        <a:lnSpc>
                          <a:spcPct val="115000"/>
                        </a:lnSpc>
                        <a:spcBef>
                          <a:spcPts val="200"/>
                        </a:spcBef>
                        <a:spcAft>
                          <a:spcPts val="200"/>
                        </a:spcAft>
                      </a:pPr>
                      <a:r>
                        <a:rPr lang="en-GB" sz="1400" dirty="0">
                          <a:effectLst/>
                        </a:rPr>
                        <a:t>K </a:t>
                      </a:r>
                      <a:endParaRPr lang="en-US" sz="1400"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b="0" kern="1200" dirty="0" smtClean="0">
                          <a:solidFill>
                            <a:schemeClr val="tx1"/>
                          </a:solidFill>
                          <a:effectLst/>
                          <a:latin typeface="+mn-lt"/>
                          <a:ea typeface="+mn-ea"/>
                          <a:cs typeface="+mn-cs"/>
                        </a:rPr>
                        <a:t>Able to demonstrate that has knowledge of and understands most topical scientific theories and insights, has mastered research methodology and contemporary research methods in the concrete branch of science or professional field and in the interface of various fields</a:t>
                      </a:r>
                      <a:endParaRPr lang="lv-LV" sz="1600" b="0" kern="1200" dirty="0">
                        <a:solidFill>
                          <a:schemeClr val="tx1"/>
                        </a:solidFill>
                        <a:effectLst/>
                        <a:latin typeface="+mn-lt"/>
                        <a:ea typeface="+mn-ea"/>
                        <a:cs typeface="+mn-cs"/>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60870">
                <a:tc>
                  <a:txBody>
                    <a:bodyPr/>
                    <a:lstStyle/>
                    <a:p>
                      <a:pPr algn="just">
                        <a:lnSpc>
                          <a:spcPct val="115000"/>
                        </a:lnSpc>
                        <a:spcBef>
                          <a:spcPts val="200"/>
                        </a:spcBef>
                        <a:spcAft>
                          <a:spcPts val="200"/>
                        </a:spcAft>
                      </a:pPr>
                      <a:r>
                        <a:rPr lang="en-GB" sz="1400">
                          <a:effectLst/>
                        </a:rPr>
                        <a:t>S</a:t>
                      </a:r>
                      <a:endParaRPr lang="en-US" sz="140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GB" sz="1600" b="0" kern="1200" dirty="0" smtClean="0">
                          <a:solidFill>
                            <a:schemeClr val="tx1"/>
                          </a:solidFill>
                          <a:effectLst/>
                          <a:latin typeface="+mn-lt"/>
                          <a:ea typeface="+mn-ea"/>
                          <a:cs typeface="+mn-cs"/>
                        </a:rPr>
                        <a:t>Able to assess and select independently appropriate methods for scientific research, has contributed to the expansion of the limits of knowledge or given new understanding of the existing knowledge and its use in practice, by carrying out an original research of major scope, part of which is on the level of internationally cited publications </a:t>
                      </a:r>
                      <a:endParaRPr lang="lv-LV" sz="1600" b="0" kern="1200" dirty="0" smtClean="0">
                        <a:solidFill>
                          <a:schemeClr val="tx1"/>
                        </a:solidFill>
                        <a:effectLst/>
                        <a:latin typeface="+mn-lt"/>
                        <a:ea typeface="+mn-ea"/>
                        <a:cs typeface="+mn-cs"/>
                      </a:endParaRPr>
                    </a:p>
                    <a:p>
                      <a:pPr lvl="0"/>
                      <a:r>
                        <a:rPr lang="en-GB" sz="1600" b="0" kern="1200" dirty="0" smtClean="0">
                          <a:solidFill>
                            <a:schemeClr val="tx1"/>
                          </a:solidFill>
                          <a:effectLst/>
                          <a:latin typeface="+mn-lt"/>
                          <a:ea typeface="+mn-ea"/>
                          <a:cs typeface="+mn-cs"/>
                        </a:rPr>
                        <a:t>Able to communicate both orally and in writing about one’s own field of scientific activity (one’s own branch) with wider research community and the general public</a:t>
                      </a:r>
                      <a:endParaRPr lang="lv-LV" sz="1600" b="0" kern="1200" dirty="0" smtClean="0">
                        <a:solidFill>
                          <a:schemeClr val="tx1"/>
                        </a:solidFill>
                        <a:effectLst/>
                        <a:latin typeface="+mn-lt"/>
                        <a:ea typeface="+mn-ea"/>
                        <a:cs typeface="+mn-cs"/>
                      </a:endParaRPr>
                    </a:p>
                    <a:p>
                      <a:pPr lvl="0"/>
                      <a:r>
                        <a:rPr lang="en-GB" sz="1600" b="0" kern="1200" dirty="0" smtClean="0">
                          <a:solidFill>
                            <a:schemeClr val="tx1"/>
                          </a:solidFill>
                          <a:effectLst/>
                          <a:latin typeface="+mn-lt"/>
                          <a:ea typeface="+mn-ea"/>
                          <a:cs typeface="+mn-cs"/>
                        </a:rPr>
                        <a:t>Able to improve one’s scientific qualification independently, by implementing scientific projects, attaining achievements meeting the international criteria of the branch of science, to manage research or development tasks in companies, institutions and organizations, requiring extensive research knowledge and skills</a:t>
                      </a:r>
                      <a:r>
                        <a:rPr lang="en-GB" sz="1600" b="1" kern="1200" dirty="0" smtClean="0">
                          <a:solidFill>
                            <a:schemeClr val="tx1"/>
                          </a:solidFill>
                          <a:effectLst/>
                          <a:latin typeface="+mn-lt"/>
                          <a:ea typeface="+mn-ea"/>
                          <a:cs typeface="+mn-cs"/>
                        </a:rPr>
                        <a:t>	</a:t>
                      </a:r>
                      <a:endParaRPr lang="lv-LV" sz="1600" b="1" kern="1200" dirty="0" smtClean="0">
                        <a:solidFill>
                          <a:schemeClr val="tx1"/>
                        </a:solidFill>
                        <a:effectLst/>
                        <a:latin typeface="+mn-lt"/>
                        <a:ea typeface="+mn-ea"/>
                        <a:cs typeface="+mn-cs"/>
                      </a:endParaRPr>
                    </a:p>
                    <a:p>
                      <a:pPr lvl="0"/>
                      <a:r>
                        <a:rPr lang="en-US" sz="1600" b="1" kern="1200" dirty="0" smtClean="0">
                          <a:solidFill>
                            <a:schemeClr val="tx1"/>
                          </a:solidFill>
                          <a:effectLst/>
                          <a:latin typeface="+mn-lt"/>
                          <a:ea typeface="+mn-ea"/>
                          <a:cs typeface="+mn-cs"/>
                        </a:rPr>
                        <a:t>	</a:t>
                      </a:r>
                      <a:endParaRPr lang="en-US" sz="1600" b="0" u="none"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25787">
                <a:tc>
                  <a:txBody>
                    <a:bodyPr/>
                    <a:lstStyle/>
                    <a:p>
                      <a:pPr algn="just">
                        <a:lnSpc>
                          <a:spcPct val="115000"/>
                        </a:lnSpc>
                        <a:spcBef>
                          <a:spcPts val="200"/>
                        </a:spcBef>
                        <a:spcAft>
                          <a:spcPts val="200"/>
                        </a:spcAft>
                      </a:pPr>
                      <a:r>
                        <a:rPr lang="en-GB" sz="1400">
                          <a:effectLst/>
                        </a:rPr>
                        <a:t>C</a:t>
                      </a:r>
                      <a:endParaRPr lang="en-US" sz="140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r>
                        <a:rPr lang="en-US" sz="1600" b="1" kern="1200" dirty="0" smtClean="0">
                          <a:solidFill>
                            <a:schemeClr val="tx1"/>
                          </a:solidFill>
                          <a:effectLst/>
                          <a:latin typeface="+mn-lt"/>
                          <a:ea typeface="+mn-ea"/>
                          <a:cs typeface="+mn-cs"/>
                        </a:rPr>
                        <a:t>Able, by performing independent critical analysis, synthesis and assessment, to solve significant research or innovation tasks, to set independently research idea, to plan, structure and manage large-scale scientific projects</a:t>
                      </a:r>
                      <a:r>
                        <a:rPr lang="en-US" sz="1600" b="0" kern="1200" dirty="0" smtClean="0">
                          <a:solidFill>
                            <a:schemeClr val="tx1"/>
                          </a:solidFill>
                          <a:effectLst/>
                          <a:latin typeface="+mn-lt"/>
                          <a:ea typeface="+mn-ea"/>
                          <a:cs typeface="+mn-cs"/>
                        </a:rPr>
                        <a:t>, including projects in international context</a:t>
                      </a:r>
                      <a:endParaRPr lang="en-US" sz="1600" b="0" u="none" dirty="0">
                        <a:solidFill>
                          <a:schemeClr val="tx1">
                            <a:lumMod val="95000"/>
                            <a:lumOff val="5000"/>
                          </a:schemeClr>
                        </a:solidFill>
                        <a:effectLst/>
                        <a:latin typeface="Arial"/>
                        <a:ea typeface="Calibri"/>
                        <a:cs typeface="Times New Roman"/>
                      </a:endParaRPr>
                    </a:p>
                  </a:txBody>
                  <a:tcPr marL="61782" marR="61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28949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29"/>
          <p:cNvSpPr>
            <a:spLocks noGrp="1" noChangeArrowheads="1"/>
          </p:cNvSpPr>
          <p:nvPr>
            <p:ph type="title" idx="4294967295"/>
          </p:nvPr>
        </p:nvSpPr>
        <p:spPr>
          <a:xfrm>
            <a:off x="1524000" y="1"/>
            <a:ext cx="9144000" cy="765175"/>
          </a:xfrm>
          <a:solidFill>
            <a:schemeClr val="accent6">
              <a:lumMod val="40000"/>
              <a:lumOff val="60000"/>
            </a:schemeClr>
          </a:solidFill>
        </p:spPr>
        <p:txBody>
          <a:bodyPr>
            <a:normAutofit fontScale="90000"/>
          </a:bodyPr>
          <a:lstStyle/>
          <a:p>
            <a:pPr eaLnBrk="1" hangingPunct="1"/>
            <a:r>
              <a:rPr lang="en-GB" altLang="lv-LV" sz="2500" b="1" dirty="0">
                <a:solidFill>
                  <a:srgbClr val="093E3F"/>
                </a:solidFill>
              </a:rPr>
              <a:t>The placement of the </a:t>
            </a:r>
            <a:r>
              <a:rPr lang="lv-LV" altLang="lv-LV" sz="2500" b="1" dirty="0" err="1" smtClean="0">
                <a:solidFill>
                  <a:srgbClr val="093E3F"/>
                </a:solidFill>
              </a:rPr>
              <a:t>Latvian</a:t>
            </a:r>
            <a:r>
              <a:rPr lang="lv-LV" altLang="lv-LV" sz="2500" b="1" dirty="0" smtClean="0">
                <a:solidFill>
                  <a:srgbClr val="093E3F"/>
                </a:solidFill>
              </a:rPr>
              <a:t> </a:t>
            </a:r>
            <a:r>
              <a:rPr lang="en-GB" altLang="lv-LV" sz="2500" b="1" dirty="0" smtClean="0">
                <a:solidFill>
                  <a:srgbClr val="093E3F"/>
                </a:solidFill>
              </a:rPr>
              <a:t>formal </a:t>
            </a:r>
            <a:r>
              <a:rPr lang="en-GB" altLang="lv-LV" sz="2500" b="1" dirty="0">
                <a:solidFill>
                  <a:srgbClr val="093E3F"/>
                </a:solidFill>
              </a:rPr>
              <a:t>qualifications in the LQF/EQF</a:t>
            </a:r>
            <a:r>
              <a:rPr lang="en-GB" altLang="lv-LV" sz="2400" b="1" dirty="0"/>
              <a:t/>
            </a:r>
            <a:br>
              <a:rPr lang="en-GB" altLang="lv-LV" sz="2400" b="1" dirty="0"/>
            </a:br>
            <a:r>
              <a:rPr lang="lv-LV" altLang="lv-LV" sz="2400" b="1" dirty="0" err="1"/>
              <a:t>Level</a:t>
            </a:r>
            <a:r>
              <a:rPr lang="lv-LV" altLang="lv-LV" sz="2400" b="1" dirty="0"/>
              <a:t> 4-8</a:t>
            </a:r>
            <a:endParaRPr lang="en-GB" altLang="lv-LV" sz="1800" b="1" i="1" dirty="0">
              <a:solidFill>
                <a:srgbClr val="1D68FF"/>
              </a:solidFill>
            </a:endParaRPr>
          </a:p>
        </p:txBody>
      </p:sp>
      <p:graphicFrame>
        <p:nvGraphicFramePr>
          <p:cNvPr id="98595" name="Group 291"/>
          <p:cNvGraphicFramePr>
            <a:graphicFrameLocks noGrp="1"/>
          </p:cNvGraphicFramePr>
          <p:nvPr>
            <p:extLst/>
          </p:nvPr>
        </p:nvGraphicFramePr>
        <p:xfrm>
          <a:off x="1631951" y="836614"/>
          <a:ext cx="8856663" cy="5614309"/>
        </p:xfrm>
        <a:graphic>
          <a:graphicData uri="http://schemas.openxmlformats.org/drawingml/2006/table">
            <a:tbl>
              <a:tblPr/>
              <a:tblGrid>
                <a:gridCol w="7920038"/>
                <a:gridCol w="936625"/>
              </a:tblGrid>
              <a:tr h="460392">
                <a:tc>
                  <a:txBody>
                    <a:bodyPr/>
                    <a:lstStyle/>
                    <a:p>
                      <a:pPr marL="0" marR="0" lvl="0" indent="0" algn="ctr"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1" i="0" u="none" strike="noStrike" cap="none" normalizeH="0" baseline="0" dirty="0" smtClean="0">
                          <a:ln>
                            <a:noFill/>
                          </a:ln>
                          <a:solidFill>
                            <a:schemeClr val="tx1"/>
                          </a:solidFill>
                          <a:effectLst/>
                          <a:latin typeface="Arial" charset="0"/>
                          <a:cs typeface="Times New Roman" pitchFamily="18" charset="0"/>
                        </a:rPr>
                        <a:t>Latvian education documents (qualifications)</a:t>
                      </a:r>
                      <a:endParaRPr kumimoji="0" lang="en-GB" sz="1800" b="0" i="0" u="none" strike="noStrike" cap="none" normalizeH="0" baseline="0" dirty="0" smtClean="0">
                        <a:ln>
                          <a:noFill/>
                        </a:ln>
                        <a:solidFill>
                          <a:schemeClr val="tx1"/>
                        </a:solidFill>
                        <a:effectLst/>
                        <a:latin typeface="Arial" charset="0"/>
                        <a:ea typeface="Lucida Sans Unicode" pitchFamily="34" charset="0"/>
                        <a:cs typeface="Lucida Sans Unicode" pitchFamily="34"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lv-LV" sz="1800" b="1" i="0" u="none" strike="noStrike" cap="none" normalizeH="0" baseline="0" smtClean="0">
                          <a:ln>
                            <a:noFill/>
                          </a:ln>
                          <a:solidFill>
                            <a:schemeClr val="tx1"/>
                          </a:solidFill>
                          <a:effectLst/>
                          <a:latin typeface="Arial" charset="0"/>
                          <a:cs typeface="Times New Roman" pitchFamily="18" charset="0"/>
                        </a:rPr>
                        <a:t>L</a:t>
                      </a:r>
                      <a:r>
                        <a:rPr kumimoji="0" lang="en-GB" sz="1800" b="1" i="0" u="none" strike="noStrike" cap="none" normalizeH="0" baseline="0" smtClean="0">
                          <a:ln>
                            <a:noFill/>
                          </a:ln>
                          <a:solidFill>
                            <a:schemeClr val="tx1"/>
                          </a:solidFill>
                          <a:effectLst/>
                          <a:latin typeface="Arial" charset="0"/>
                          <a:cs typeface="Times New Roman" pitchFamily="18" charset="0"/>
                        </a:rPr>
                        <a:t>evel</a:t>
                      </a:r>
                      <a:endParaRPr kumimoji="0" lang="en-GB" sz="1800" b="0" i="0" u="none" strike="noStrike" cap="none" normalizeH="0" baseline="0" smtClean="0">
                        <a:ln>
                          <a:noFill/>
                        </a:ln>
                        <a:solidFill>
                          <a:schemeClr val="tx1"/>
                        </a:solidFill>
                        <a:effectLst/>
                        <a:latin typeface="Arial" charset="0"/>
                        <a:ea typeface="Lucida Sans Unicode" pitchFamily="34" charset="0"/>
                        <a:cs typeface="Lucida Sans Unicode" pitchFamily="34"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29627">
                <a:tc>
                  <a:txBody>
                    <a:bodyPr/>
                    <a:lstStyle/>
                    <a:p>
                      <a:pPr marL="0" marR="0" lvl="0" indent="0" algn="l"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dirty="0" smtClean="0">
                          <a:ln>
                            <a:noFill/>
                          </a:ln>
                          <a:solidFill>
                            <a:schemeClr val="tx1"/>
                          </a:solidFill>
                          <a:effectLst/>
                          <a:latin typeface="Arial" charset="0"/>
                          <a:cs typeface="Times New Roman" pitchFamily="18" charset="0"/>
                        </a:rPr>
                        <a:t>Certificate of general secondary education, Diploma of vocational secondary education, </a:t>
                      </a:r>
                      <a:endParaRPr kumimoji="0" lang="en-GB" sz="1800" b="0" i="0" u="none" strike="noStrike" cap="none" normalizeH="0" baseline="0" dirty="0" smtClean="0">
                        <a:ln>
                          <a:noFill/>
                        </a:ln>
                        <a:solidFill>
                          <a:schemeClr val="accent2"/>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dirty="0" smtClean="0">
                          <a:ln>
                            <a:noFill/>
                          </a:ln>
                          <a:solidFill>
                            <a:schemeClr val="tx1"/>
                          </a:solidFill>
                          <a:effectLst/>
                          <a:latin typeface="Arial" charset="0"/>
                          <a:cs typeface="Times New Roman" pitchFamily="18" charset="0"/>
                        </a:rPr>
                        <a:t>4</a:t>
                      </a:r>
                      <a:endParaRPr kumimoji="0" lang="en-GB" sz="1800" b="0" i="0" u="none" strike="noStrike" cap="none" normalizeH="0" baseline="0" dirty="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0086">
                <a:tc>
                  <a:txBody>
                    <a:bodyPr/>
                    <a:lstStyle/>
                    <a:p>
                      <a:pPr marL="0" marR="0" lvl="0" indent="0" algn="l"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smtClean="0">
                          <a:ln>
                            <a:noFill/>
                          </a:ln>
                          <a:solidFill>
                            <a:schemeClr val="tx1"/>
                          </a:solidFill>
                          <a:effectLst/>
                          <a:latin typeface="Arial" charset="0"/>
                          <a:cs typeface="Times New Roman" pitchFamily="18" charset="0"/>
                        </a:rPr>
                        <a:t>Diploma of first level professional higher education (1</a:t>
                      </a:r>
                      <a:r>
                        <a:rPr kumimoji="0" lang="en-GB" sz="1800" b="0" i="0" u="none" strike="noStrike" cap="none" normalizeH="0" baseline="30000" smtClean="0">
                          <a:ln>
                            <a:noFill/>
                          </a:ln>
                          <a:solidFill>
                            <a:schemeClr val="tx1"/>
                          </a:solidFill>
                          <a:effectLst/>
                          <a:latin typeface="Arial" charset="0"/>
                          <a:cs typeface="Times New Roman" pitchFamily="18" charset="0"/>
                        </a:rPr>
                        <a:t>st</a:t>
                      </a:r>
                      <a:r>
                        <a:rPr kumimoji="0" lang="lv-LV" sz="1800" b="0" i="0" u="none" strike="noStrike" cap="none" normalizeH="0" baseline="0" smtClean="0">
                          <a:ln>
                            <a:noFill/>
                          </a:ln>
                          <a:solidFill>
                            <a:schemeClr val="tx1"/>
                          </a:solidFill>
                          <a:effectLst/>
                          <a:latin typeface="Arial" charset="0"/>
                          <a:cs typeface="Times New Roman" pitchFamily="18" charset="0"/>
                        </a:rPr>
                        <a:t> </a:t>
                      </a:r>
                      <a:r>
                        <a:rPr kumimoji="0" lang="en-GB" sz="1800" b="0" i="0" u="none" strike="noStrike" cap="none" normalizeH="0" baseline="0" smtClean="0">
                          <a:ln>
                            <a:noFill/>
                          </a:ln>
                          <a:solidFill>
                            <a:schemeClr val="tx1"/>
                          </a:solidFill>
                          <a:effectLst/>
                          <a:latin typeface="Arial" charset="0"/>
                          <a:cs typeface="Times New Roman" pitchFamily="18" charset="0"/>
                        </a:rPr>
                        <a:t>level professional higher (college) education. The length of full-time studies 2-3 years)</a:t>
                      </a:r>
                      <a:endParaRPr kumimoji="0" lang="en-GB" sz="1800" b="0" i="0" u="none" strike="noStrike" cap="none" normalizeH="0" baseline="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smtClean="0">
                          <a:ln>
                            <a:noFill/>
                          </a:ln>
                          <a:solidFill>
                            <a:schemeClr val="tx1"/>
                          </a:solidFill>
                          <a:effectLst/>
                          <a:latin typeface="Arial" charset="0"/>
                          <a:cs typeface="Times New Roman" pitchFamily="18" charset="0"/>
                        </a:rPr>
                        <a:t>5</a:t>
                      </a:r>
                      <a:endParaRPr kumimoji="0" lang="en-GB" sz="1800" b="0" i="0" u="none" strike="noStrike" cap="none" normalizeH="0" baseline="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02253">
                <a:tc>
                  <a:txBody>
                    <a:bodyPr/>
                    <a:lstStyle/>
                    <a:p>
                      <a:pPr marL="0" marR="0" lvl="0" indent="0" algn="l"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dirty="0" smtClean="0">
                          <a:ln>
                            <a:noFill/>
                          </a:ln>
                          <a:solidFill>
                            <a:schemeClr val="tx1"/>
                          </a:solidFill>
                          <a:effectLst/>
                          <a:latin typeface="Arial" charset="0"/>
                          <a:cs typeface="Times New Roman" pitchFamily="18" charset="0"/>
                        </a:rPr>
                        <a:t>Bachelor’s diploma</a:t>
                      </a:r>
                      <a:endParaRPr kumimoji="0" lang="lv-LV" sz="1800" b="0"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449263"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cs typeface="Times New Roman" pitchFamily="18" charset="0"/>
                        </a:rPr>
                        <a:t>Professional Bachelor’s diploma</a:t>
                      </a:r>
                      <a:endParaRPr kumimoji="0" lang="lv-LV" sz="1800" b="0" i="0" u="none" strike="noStrike" cap="none" normalizeH="0" baseline="0" dirty="0" smtClean="0">
                        <a:ln>
                          <a:noFill/>
                        </a:ln>
                        <a:solidFill>
                          <a:schemeClr val="tx1"/>
                        </a:solidFill>
                        <a:effectLst/>
                        <a:latin typeface="Arial" charset="0"/>
                        <a:cs typeface="Times New Roman" pitchFamily="18" charset="0"/>
                      </a:endParaRPr>
                    </a:p>
                    <a:p>
                      <a:pPr marL="0" marR="0" lvl="0" indent="0" algn="l" defTabSz="449263"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cs typeface="Times New Roman" pitchFamily="18" charset="0"/>
                        </a:rPr>
                        <a:t>Diploma of professional higher education, diploma of higher professional qualification (2</a:t>
                      </a:r>
                      <a:r>
                        <a:rPr kumimoji="0" lang="en-GB" sz="1800" b="0" i="0" u="none" strike="noStrike" cap="none" normalizeH="0" baseline="30000" dirty="0" smtClean="0">
                          <a:ln>
                            <a:noFill/>
                          </a:ln>
                          <a:solidFill>
                            <a:schemeClr val="tx1"/>
                          </a:solidFill>
                          <a:effectLst/>
                          <a:latin typeface="Arial" charset="0"/>
                          <a:cs typeface="Times New Roman" pitchFamily="18" charset="0"/>
                        </a:rPr>
                        <a:t>nd</a:t>
                      </a:r>
                      <a:r>
                        <a:rPr kumimoji="0" lang="lv-LV" sz="1800" b="0" i="0" u="none" strike="noStrike" cap="none" normalizeH="0" baseline="0" dirty="0" smtClean="0">
                          <a:ln>
                            <a:noFill/>
                          </a:ln>
                          <a:solidFill>
                            <a:schemeClr val="tx1"/>
                          </a:solidFill>
                          <a:effectLst/>
                          <a:latin typeface="Arial" charset="0"/>
                          <a:cs typeface="Times New Roman" pitchFamily="18" charset="0"/>
                        </a:rPr>
                        <a:t> </a:t>
                      </a:r>
                      <a:r>
                        <a:rPr kumimoji="0" lang="en-GB" sz="1800" b="0" i="0" u="none" strike="noStrike" cap="none" normalizeH="0" baseline="0" dirty="0" smtClean="0">
                          <a:ln>
                            <a:noFill/>
                          </a:ln>
                          <a:solidFill>
                            <a:schemeClr val="tx1"/>
                          </a:solidFill>
                          <a:effectLst/>
                          <a:latin typeface="Arial" charset="0"/>
                          <a:cs typeface="Times New Roman" pitchFamily="18" charset="0"/>
                        </a:rPr>
                        <a:t>level professional higher education, the length of full-time studies – at least 4 years)</a:t>
                      </a:r>
                      <a:endParaRPr kumimoji="0" lang="en-GB" sz="1800" b="0" i="0" u="none" strike="noStrike" cap="none" normalizeH="0" baseline="0" dirty="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smtClean="0">
                          <a:ln>
                            <a:noFill/>
                          </a:ln>
                          <a:solidFill>
                            <a:schemeClr val="tx1"/>
                          </a:solidFill>
                          <a:effectLst/>
                          <a:latin typeface="Arial" charset="0"/>
                          <a:cs typeface="Times New Roman" pitchFamily="18" charset="0"/>
                        </a:rPr>
                        <a:t>6</a:t>
                      </a:r>
                      <a:endParaRPr kumimoji="0" lang="en-GB" sz="1800" b="0" i="0" u="none" strike="noStrike" cap="none" normalizeH="0" baseline="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3802">
                <a:tc>
                  <a:txBody>
                    <a:bodyPr/>
                    <a:lstStyle/>
                    <a:p>
                      <a:pPr marL="0" marR="0" lvl="0" indent="0" algn="l"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smtClean="0">
                          <a:ln>
                            <a:noFill/>
                          </a:ln>
                          <a:solidFill>
                            <a:schemeClr val="tx1"/>
                          </a:solidFill>
                          <a:effectLst/>
                          <a:latin typeface="Arial" charset="0"/>
                          <a:cs typeface="Times New Roman" pitchFamily="18" charset="0"/>
                        </a:rPr>
                        <a:t>Master’s diploma</a:t>
                      </a:r>
                      <a:endParaRPr kumimoji="0" lang="lv-LV" sz="18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449263"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Times New Roman" pitchFamily="18" charset="0"/>
                        </a:rPr>
                        <a:t>Professional Master’s diploma</a:t>
                      </a:r>
                      <a:endParaRPr kumimoji="0" lang="lv-LV" sz="1800" b="0" i="0" u="none" strike="noStrike" cap="none" normalizeH="0" baseline="0" smtClean="0">
                        <a:ln>
                          <a:noFill/>
                        </a:ln>
                        <a:solidFill>
                          <a:schemeClr val="tx1"/>
                        </a:solidFill>
                        <a:effectLst/>
                        <a:latin typeface="Arial" charset="0"/>
                        <a:cs typeface="Times New Roman" pitchFamily="18" charset="0"/>
                      </a:endParaRPr>
                    </a:p>
                    <a:p>
                      <a:pPr marL="0" marR="0" lvl="0" indent="0" algn="l" defTabSz="449263" rtl="0" eaLnBrk="0" fontAlgn="base" latinLnBrk="0" hangingPunct="0">
                        <a:lnSpc>
                          <a:spcPct val="100000"/>
                        </a:lnSpc>
                        <a:spcBef>
                          <a:spcPct val="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cs typeface="Times New Roman" pitchFamily="18" charset="0"/>
                        </a:rPr>
                        <a:t>Diploma of professional higher education, diploma of higher education, diploma of higher professional qualification (2</a:t>
                      </a:r>
                      <a:r>
                        <a:rPr kumimoji="0" lang="en-GB" sz="1800" b="0" i="0" u="none" strike="noStrike" cap="none" normalizeH="0" baseline="30000" smtClean="0">
                          <a:ln>
                            <a:noFill/>
                          </a:ln>
                          <a:solidFill>
                            <a:schemeClr val="tx1"/>
                          </a:solidFill>
                          <a:effectLst/>
                          <a:latin typeface="Arial" charset="0"/>
                          <a:cs typeface="Times New Roman" pitchFamily="18" charset="0"/>
                        </a:rPr>
                        <a:t>nd</a:t>
                      </a:r>
                      <a:r>
                        <a:rPr kumimoji="0" lang="lv-LV" sz="1800" b="0" i="0" u="none" strike="noStrike" cap="none" normalizeH="0" baseline="0" smtClean="0">
                          <a:ln>
                            <a:noFill/>
                          </a:ln>
                          <a:solidFill>
                            <a:schemeClr val="tx1"/>
                          </a:solidFill>
                          <a:effectLst/>
                          <a:latin typeface="Arial" charset="0"/>
                          <a:cs typeface="Times New Roman" pitchFamily="18" charset="0"/>
                        </a:rPr>
                        <a:t> </a:t>
                      </a:r>
                      <a:r>
                        <a:rPr kumimoji="0" lang="en-GB" sz="1800" b="0" i="0" u="none" strike="noStrike" cap="none" normalizeH="0" baseline="0" smtClean="0">
                          <a:ln>
                            <a:noFill/>
                          </a:ln>
                          <a:solidFill>
                            <a:schemeClr val="tx1"/>
                          </a:solidFill>
                          <a:effectLst/>
                          <a:latin typeface="Arial" charset="0"/>
                          <a:cs typeface="Times New Roman" pitchFamily="18" charset="0"/>
                        </a:rPr>
                        <a:t>level professional higher education, the total length of full-time studies – at least 5 years)</a:t>
                      </a:r>
                      <a:endParaRPr kumimoji="0" lang="en-GB" sz="1800" b="0" i="0" u="none" strike="noStrike" cap="none" normalizeH="0" baseline="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smtClean="0">
                          <a:ln>
                            <a:noFill/>
                          </a:ln>
                          <a:solidFill>
                            <a:schemeClr val="tx1"/>
                          </a:solidFill>
                          <a:effectLst/>
                          <a:latin typeface="Arial" charset="0"/>
                          <a:cs typeface="Times New Roman" pitchFamily="18" charset="0"/>
                        </a:rPr>
                        <a:t>7</a:t>
                      </a:r>
                      <a:endParaRPr kumimoji="0" lang="en-GB" sz="1800" b="0" i="0" u="none" strike="noStrike" cap="none" normalizeH="0" baseline="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6547">
                <a:tc>
                  <a:txBody>
                    <a:bodyPr/>
                    <a:lstStyle/>
                    <a:p>
                      <a:pPr marL="0" marR="0" lvl="0" indent="0" algn="l"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smtClean="0">
                          <a:ln>
                            <a:noFill/>
                          </a:ln>
                          <a:solidFill>
                            <a:schemeClr val="tx1"/>
                          </a:solidFill>
                          <a:effectLst/>
                          <a:latin typeface="Arial" charset="0"/>
                          <a:cs typeface="Times New Roman" pitchFamily="18" charset="0"/>
                        </a:rPr>
                        <a:t>Doctor’s diploma</a:t>
                      </a:r>
                      <a:endParaRPr kumimoji="0" lang="en-GB" sz="1800" b="0" i="0" u="none" strike="noStrike" cap="none" normalizeH="0" baseline="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0" fontAlgn="base" latinLnBrk="0" hangingPunct="0">
                        <a:lnSpc>
                          <a:spcPct val="93000"/>
                        </a:lnSpc>
                        <a:spcBef>
                          <a:spcPct val="0"/>
                        </a:spcBef>
                        <a:spcAft>
                          <a:spcPct val="0"/>
                        </a:spcAft>
                        <a:buClr>
                          <a:srgbClr val="000000"/>
                        </a:buClr>
                        <a:buSzPct val="100000"/>
                        <a:buFont typeface="Times New Roman" pitchFamily="18" charset="0"/>
                        <a:buNone/>
                        <a:tabLst/>
                      </a:pPr>
                      <a:r>
                        <a:rPr kumimoji="0" lang="en-GB" sz="1800" b="0" i="0" u="none" strike="noStrike" cap="none" normalizeH="0" baseline="0" dirty="0" smtClean="0">
                          <a:ln>
                            <a:noFill/>
                          </a:ln>
                          <a:solidFill>
                            <a:schemeClr val="tx1"/>
                          </a:solidFill>
                          <a:effectLst/>
                          <a:latin typeface="Arial" charset="0"/>
                          <a:cs typeface="Times New Roman" pitchFamily="18" charset="0"/>
                        </a:rPr>
                        <a:t>8</a:t>
                      </a:r>
                      <a:endParaRPr kumimoji="0" lang="en-GB" sz="1800" b="0" i="0" u="none" strike="noStrike" cap="none" normalizeH="0" baseline="0" dirty="0" smtClean="0">
                        <a:ln>
                          <a:noFill/>
                        </a:ln>
                        <a:solidFill>
                          <a:schemeClr val="tx1"/>
                        </a:solidFill>
                        <a:effectLst/>
                        <a:latin typeface="Arial" charset="0"/>
                        <a:ea typeface="Lucida Sans Unicode" pitchFamily="34" charset="0"/>
                        <a:cs typeface="Lucida Sans Unicode" pitchFamily="34"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95343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94">
    <p:bg>
      <p:bgPr>
        <a:solidFill>
          <a:srgbClr val="352245"/>
        </a:solidFill>
        <a:effectLst/>
      </p:bgPr>
    </p:bg>
    <p:spTree>
      <p:nvGrpSpPr>
        <p:cNvPr id="1" name=""/>
        <p:cNvGrpSpPr/>
        <p:nvPr/>
      </p:nvGrpSpPr>
      <p:grpSpPr>
        <a:xfrm>
          <a:off x="0" y="0"/>
          <a:ext cx="0" cy="0"/>
          <a:chOff x="0" y="0"/>
          <a:chExt cx="0" cy="0"/>
        </a:xfrm>
      </p:grpSpPr>
      <p:sp>
        <p:nvSpPr>
          <p:cNvPr id="2" name="Title 1"/>
          <p:cNvSpPr txBox="1">
            <a:spLocks noGrp="1"/>
          </p:cNvSpPr>
          <p:nvPr>
            <p:ph type="ctrTitle"/>
          </p:nvPr>
        </p:nvSpPr>
        <p:spPr>
          <a:xfrm>
            <a:off x="762774" y="431441"/>
            <a:ext cx="10666448" cy="2704639"/>
          </a:xfrm>
          <a:solidFill>
            <a:schemeClr val="accent6">
              <a:lumMod val="40000"/>
              <a:lumOff val="60000"/>
            </a:schemeClr>
          </a:solidFill>
        </p:spPr>
        <p:txBody>
          <a:bodyPr>
            <a:noAutofit/>
          </a:bodyPr>
          <a:lstStyle/>
          <a:p>
            <a:pPr lvl="0"/>
            <a:r>
              <a:rPr lang="lv-LV" sz="5400" b="1" dirty="0" err="1">
                <a:solidFill>
                  <a:schemeClr val="accent6">
                    <a:lumMod val="75000"/>
                  </a:schemeClr>
                </a:solidFill>
              </a:rPr>
              <a:t>Thank</a:t>
            </a:r>
            <a:r>
              <a:rPr lang="lv-LV" sz="5400" b="1" dirty="0">
                <a:solidFill>
                  <a:schemeClr val="accent6">
                    <a:lumMod val="75000"/>
                  </a:schemeClr>
                </a:solidFill>
              </a:rPr>
              <a:t> </a:t>
            </a:r>
            <a:r>
              <a:rPr lang="lv-LV" sz="5400" b="1" dirty="0" err="1">
                <a:solidFill>
                  <a:schemeClr val="accent6">
                    <a:lumMod val="75000"/>
                  </a:schemeClr>
                </a:solidFill>
              </a:rPr>
              <a:t>you</a:t>
            </a:r>
            <a:r>
              <a:rPr lang="lv-LV" sz="5400" b="1" dirty="0">
                <a:solidFill>
                  <a:schemeClr val="accent6">
                    <a:lumMod val="75000"/>
                  </a:schemeClr>
                </a:solidFill>
              </a:rPr>
              <a:t> </a:t>
            </a:r>
            <a:r>
              <a:rPr lang="lv-LV" sz="5400" b="1" dirty="0" err="1">
                <a:solidFill>
                  <a:schemeClr val="accent6">
                    <a:lumMod val="75000"/>
                  </a:schemeClr>
                </a:solidFill>
              </a:rPr>
              <a:t>for</a:t>
            </a:r>
            <a:r>
              <a:rPr lang="lv-LV" sz="5400" b="1" dirty="0">
                <a:solidFill>
                  <a:schemeClr val="accent6">
                    <a:lumMod val="75000"/>
                  </a:schemeClr>
                </a:solidFill>
              </a:rPr>
              <a:t> </a:t>
            </a:r>
            <a:r>
              <a:rPr lang="lv-LV" sz="5400" b="1" dirty="0" err="1">
                <a:solidFill>
                  <a:schemeClr val="accent6">
                    <a:lumMod val="75000"/>
                  </a:schemeClr>
                </a:solidFill>
              </a:rPr>
              <a:t>attention</a:t>
            </a:r>
            <a:r>
              <a:rPr lang="lv-LV" sz="5400" b="1" dirty="0">
                <a:solidFill>
                  <a:schemeClr val="accent6">
                    <a:lumMod val="75000"/>
                  </a:schemeClr>
                </a:solidFill>
              </a:rPr>
              <a:t>!</a:t>
            </a:r>
            <a:r>
              <a:rPr lang="lv-LV" sz="5400" b="1" dirty="0">
                <a:solidFill>
                  <a:srgbClr val="FFFFFF"/>
                </a:solidFill>
              </a:rPr>
              <a:t/>
            </a:r>
            <a:br>
              <a:rPr lang="lv-LV" sz="5400" b="1" dirty="0">
                <a:solidFill>
                  <a:srgbClr val="FFFFFF"/>
                </a:solidFill>
              </a:rPr>
            </a:br>
            <a:endParaRPr lang="lv-LV" sz="5400" b="1" dirty="0">
              <a:solidFill>
                <a:srgbClr val="FFFFFF"/>
              </a:solidFill>
            </a:endParaRPr>
          </a:p>
        </p:txBody>
      </p:sp>
      <p:sp>
        <p:nvSpPr>
          <p:cNvPr id="3" name="Rectangle 3"/>
          <p:cNvSpPr/>
          <p:nvPr/>
        </p:nvSpPr>
        <p:spPr>
          <a:xfrm>
            <a:off x="0" y="5589032"/>
            <a:ext cx="12191996" cy="1268958"/>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FFFFFF"/>
              </a:solidFill>
              <a:uFillTx/>
              <a:latin typeface="Calibri"/>
            </a:endParaRPr>
          </a:p>
        </p:txBody>
      </p:sp>
      <p:pic>
        <p:nvPicPr>
          <p:cNvPr id="4" name="Picture 9"/>
          <p:cNvPicPr>
            <a:picLocks noChangeAspect="1"/>
          </p:cNvPicPr>
          <p:nvPr/>
        </p:nvPicPr>
        <p:blipFill>
          <a:blip r:embed="rId2"/>
          <a:stretch>
            <a:fillRect/>
          </a:stretch>
        </p:blipFill>
        <p:spPr>
          <a:xfrm>
            <a:off x="4809204" y="5410111"/>
            <a:ext cx="2573597" cy="1626818"/>
          </a:xfrm>
          <a:prstGeom prst="rect">
            <a:avLst/>
          </a:prstGeom>
          <a:noFill/>
          <a:ln cap="flat">
            <a:noFill/>
          </a:ln>
        </p:spPr>
      </p:pic>
      <p:sp>
        <p:nvSpPr>
          <p:cNvPr id="5" name="Title 1"/>
          <p:cNvSpPr txBox="1"/>
          <p:nvPr/>
        </p:nvSpPr>
        <p:spPr>
          <a:xfrm>
            <a:off x="2209793" y="1822137"/>
            <a:ext cx="7772400" cy="4104458"/>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50000"/>
              </a:lnSpc>
              <a:spcBef>
                <a:spcPts val="0"/>
              </a:spcBef>
              <a:spcAft>
                <a:spcPts val="0"/>
              </a:spcAft>
              <a:buNone/>
              <a:tabLst/>
              <a:defRPr sz="1800" b="0" i="0" u="none" strike="noStrike" kern="0" cap="none" spc="0" baseline="0">
                <a:solidFill>
                  <a:srgbClr val="000000"/>
                </a:solidFill>
                <a:uFillTx/>
              </a:defRPr>
            </a:pPr>
            <a:r>
              <a:rPr lang="lv-LV" sz="4000" b="1" i="0" u="none" strike="noStrike" kern="1200" cap="none" spc="0" baseline="0" dirty="0" err="1">
                <a:solidFill>
                  <a:srgbClr val="F86937"/>
                </a:solidFill>
                <a:uFillTx/>
                <a:latin typeface="Helvetica" pitchFamily="34"/>
                <a:cs typeface="Helvetica" pitchFamily="34"/>
              </a:rPr>
              <a:t>Contact</a:t>
            </a:r>
            <a:r>
              <a:rPr lang="lv-LV" sz="4000" b="1" i="0" u="none" strike="noStrike" kern="1200" cap="none" spc="0" baseline="0" dirty="0">
                <a:solidFill>
                  <a:srgbClr val="F86937"/>
                </a:solidFill>
                <a:uFillTx/>
                <a:latin typeface="Helvetica" pitchFamily="34"/>
                <a:cs typeface="Helvetica" pitchFamily="34"/>
              </a:rPr>
              <a:t> </a:t>
            </a:r>
            <a:r>
              <a:rPr lang="lv-LV" sz="4000" b="1" i="0" u="none" strike="noStrike" kern="1200" cap="none" spc="0" baseline="0" dirty="0" err="1">
                <a:solidFill>
                  <a:srgbClr val="F86937"/>
                </a:solidFill>
                <a:uFillTx/>
                <a:latin typeface="Helvetica" pitchFamily="34"/>
                <a:cs typeface="Helvetica" pitchFamily="34"/>
              </a:rPr>
              <a:t>Information</a:t>
            </a:r>
            <a:r>
              <a:rPr lang="lv-LV" sz="3200" b="0" i="0" u="none" strike="noStrike" kern="1200" cap="none" spc="0" baseline="0" dirty="0">
                <a:solidFill>
                  <a:srgbClr val="FFFFFF"/>
                </a:solidFill>
                <a:uFillTx/>
                <a:latin typeface="Calibri"/>
              </a:rPr>
              <a:t/>
            </a:r>
            <a:br>
              <a:rPr lang="lv-LV" sz="3200" b="0" i="0" u="none" strike="noStrike" kern="1200" cap="none" spc="0" baseline="0" dirty="0">
                <a:solidFill>
                  <a:srgbClr val="FFFFFF"/>
                </a:solidFill>
                <a:uFillTx/>
                <a:latin typeface="Calibri"/>
              </a:rPr>
            </a:br>
            <a:r>
              <a:rPr lang="lv-LV" sz="3200" b="1" i="0" u="none" strike="noStrike" kern="1200" cap="none" spc="0" baseline="0" dirty="0" err="1">
                <a:solidFill>
                  <a:srgbClr val="FFFFFF"/>
                </a:solidFill>
                <a:uFillTx/>
                <a:latin typeface="Calibri"/>
              </a:rPr>
              <a:t>Phone</a:t>
            </a:r>
            <a:r>
              <a:rPr lang="de-DE" sz="3200" b="0" i="0" u="none" strike="noStrike" kern="1200" cap="none" spc="0" baseline="0" dirty="0">
                <a:solidFill>
                  <a:srgbClr val="FFFFFF"/>
                </a:solidFill>
                <a:uFillTx/>
                <a:latin typeface="Calibri"/>
              </a:rPr>
              <a:t>: (+371) 67 225 155</a:t>
            </a:r>
            <a:r>
              <a:rPr lang="lv-LV" sz="3200" b="0" i="0" u="none" strike="noStrike" kern="1200" cap="none" spc="0" baseline="0" dirty="0">
                <a:solidFill>
                  <a:srgbClr val="FFFFFF"/>
                </a:solidFill>
                <a:uFillTx/>
                <a:latin typeface="Calibri"/>
              </a:rPr>
              <a:t/>
            </a:r>
            <a:br>
              <a:rPr lang="lv-LV" sz="3200" b="0" i="0" u="none" strike="noStrike" kern="1200" cap="none" spc="0" baseline="0" dirty="0">
                <a:solidFill>
                  <a:srgbClr val="FFFFFF"/>
                </a:solidFill>
                <a:uFillTx/>
                <a:latin typeface="Calibri"/>
              </a:rPr>
            </a:br>
            <a:r>
              <a:rPr lang="lv-LV" sz="3200" b="1" i="0" u="none" strike="noStrike" kern="1200" cap="none" spc="0" baseline="0" dirty="0">
                <a:solidFill>
                  <a:srgbClr val="FFFFFF"/>
                </a:solidFill>
                <a:uFillTx/>
                <a:latin typeface="Calibri"/>
              </a:rPr>
              <a:t>E-</a:t>
            </a:r>
            <a:r>
              <a:rPr lang="lv-LV" sz="3200" b="1" i="0" u="none" strike="noStrike" kern="1200" cap="none" spc="0" baseline="0" dirty="0" err="1">
                <a:solidFill>
                  <a:srgbClr val="FFFFFF"/>
                </a:solidFill>
                <a:uFillTx/>
                <a:latin typeface="Calibri"/>
              </a:rPr>
              <a:t>mail</a:t>
            </a:r>
            <a:r>
              <a:rPr lang="lv-LV" sz="3200" b="0" i="0" u="none" strike="noStrike" kern="1200" cap="none" spc="0" baseline="0" dirty="0">
                <a:solidFill>
                  <a:srgbClr val="FFFFFF"/>
                </a:solidFill>
                <a:uFillTx/>
                <a:latin typeface="Calibri"/>
              </a:rPr>
              <a:t>: </a:t>
            </a:r>
            <a:r>
              <a:rPr lang="lv-LV" sz="3200" dirty="0" err="1" smtClean="0">
                <a:solidFill>
                  <a:srgbClr val="FFFFFF"/>
                </a:solidFill>
                <a:latin typeface="Calibri"/>
              </a:rPr>
              <a:t>baiba</a:t>
            </a:r>
            <a:r>
              <a:rPr lang="lv-LV" sz="3200" b="0" i="0" u="none" strike="noStrike" kern="1200" cap="none" spc="0" baseline="0" dirty="0" err="1" smtClean="0">
                <a:solidFill>
                  <a:srgbClr val="FFFFFF"/>
                </a:solidFill>
                <a:uFillTx/>
                <a:latin typeface="Calibri"/>
              </a:rPr>
              <a:t>@aic.lv</a:t>
            </a:r>
            <a:r>
              <a:rPr lang="lv-LV" sz="2800" b="0" i="0" u="none" strike="noStrike" kern="1200" cap="none" spc="0" baseline="0" dirty="0">
                <a:solidFill>
                  <a:srgbClr val="000000"/>
                </a:solidFill>
                <a:uFillTx/>
                <a:latin typeface="Calibri"/>
              </a:rPr>
              <a:t/>
            </a:r>
            <a:br>
              <a:rPr lang="lv-LV" sz="2800" b="0" i="0" u="none" strike="noStrike" kern="1200" cap="none" spc="0" baseline="0" dirty="0">
                <a:solidFill>
                  <a:srgbClr val="000000"/>
                </a:solidFill>
                <a:uFillTx/>
                <a:latin typeface="Calibri"/>
              </a:rPr>
            </a:br>
            <a:endParaRPr lang="lv-LV" sz="2800" b="1" i="0" u="none" strike="noStrike" kern="1200" cap="none" spc="0" baseline="0" dirty="0">
              <a:solidFill>
                <a:srgbClr val="F86937"/>
              </a:solidFill>
              <a:uFillTx/>
              <a:latin typeface="Helvetica" pitchFamily="34"/>
              <a:cs typeface="Helvetica" pitchFamily="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5"/>
          <p:cNvPicPr>
            <a:picLocks noChangeAspect="1"/>
          </p:cNvPicPr>
          <p:nvPr/>
        </p:nvPicPr>
        <p:blipFill>
          <a:blip r:embed="rId2"/>
          <a:stretch>
            <a:fillRect/>
          </a:stretch>
        </p:blipFill>
        <p:spPr>
          <a:xfrm>
            <a:off x="6834655" y="1949829"/>
            <a:ext cx="2166323" cy="4365025"/>
          </a:xfrm>
          <a:prstGeom prst="rect">
            <a:avLst/>
          </a:prstGeom>
          <a:noFill/>
          <a:ln cap="flat">
            <a:noFill/>
          </a:ln>
        </p:spPr>
      </p:pic>
      <p:pic>
        <p:nvPicPr>
          <p:cNvPr id="3" name="Picture 14"/>
          <p:cNvPicPr>
            <a:picLocks noChangeAspect="1"/>
          </p:cNvPicPr>
          <p:nvPr/>
        </p:nvPicPr>
        <p:blipFill>
          <a:blip r:embed="rId3"/>
          <a:stretch>
            <a:fillRect/>
          </a:stretch>
        </p:blipFill>
        <p:spPr>
          <a:xfrm>
            <a:off x="3912717" y="2678807"/>
            <a:ext cx="2267574" cy="3636047"/>
          </a:xfrm>
          <a:prstGeom prst="rect">
            <a:avLst/>
          </a:prstGeom>
          <a:noFill/>
          <a:ln cap="flat">
            <a:noFill/>
          </a:ln>
        </p:spPr>
      </p:pic>
      <p:sp>
        <p:nvSpPr>
          <p:cNvPr id="4" name="Rounded Rectangle 13"/>
          <p:cNvSpPr/>
          <p:nvPr/>
        </p:nvSpPr>
        <p:spPr>
          <a:xfrm>
            <a:off x="1068933" y="3412906"/>
            <a:ext cx="2189411" cy="2882517"/>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solidFill>
            <a:srgbClr val="90C226"/>
          </a:solidFill>
          <a:ln w="19046" cap="rnd">
            <a:solidFill>
              <a:srgbClr val="688E19"/>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FFFFFF"/>
              </a:solidFill>
              <a:uFillTx/>
              <a:latin typeface="Trebuchet MS"/>
            </a:endParaRPr>
          </a:p>
        </p:txBody>
      </p:sp>
      <p:sp>
        <p:nvSpPr>
          <p:cNvPr id="5" name="Title 1"/>
          <p:cNvSpPr txBox="1">
            <a:spLocks noGrp="1"/>
          </p:cNvSpPr>
          <p:nvPr>
            <p:ph type="title"/>
          </p:nvPr>
        </p:nvSpPr>
        <p:spPr>
          <a:solidFill>
            <a:schemeClr val="accent6">
              <a:lumMod val="40000"/>
              <a:lumOff val="60000"/>
            </a:schemeClr>
          </a:solidFill>
        </p:spPr>
        <p:txBody>
          <a:bodyPr/>
          <a:lstStyle/>
          <a:p>
            <a:pPr lvl="0"/>
            <a:r>
              <a:rPr lang="lv-LV" b="1" dirty="0" err="1" smtClean="0">
                <a:solidFill>
                  <a:schemeClr val="accent6">
                    <a:lumMod val="75000"/>
                  </a:schemeClr>
                </a:solidFill>
              </a:rPr>
              <a:t>Mature</a:t>
            </a:r>
            <a:r>
              <a:rPr lang="lv-LV" b="1" dirty="0" smtClean="0">
                <a:solidFill>
                  <a:schemeClr val="accent6">
                    <a:lumMod val="75000"/>
                  </a:schemeClr>
                </a:solidFill>
              </a:rPr>
              <a:t> </a:t>
            </a:r>
            <a:r>
              <a:rPr lang="lv-LV" b="1" dirty="0" err="1" smtClean="0">
                <a:solidFill>
                  <a:schemeClr val="accent6">
                    <a:lumMod val="75000"/>
                  </a:schemeClr>
                </a:solidFill>
              </a:rPr>
              <a:t>qualification</a:t>
            </a:r>
            <a:r>
              <a:rPr lang="lv-LV" b="1" dirty="0" smtClean="0">
                <a:solidFill>
                  <a:schemeClr val="accent6">
                    <a:lumMod val="75000"/>
                  </a:schemeClr>
                </a:solidFill>
              </a:rPr>
              <a:t> </a:t>
            </a:r>
            <a:r>
              <a:rPr lang="lv-LV" b="1" dirty="0" err="1" smtClean="0">
                <a:solidFill>
                  <a:schemeClr val="accent6">
                    <a:lumMod val="75000"/>
                  </a:schemeClr>
                </a:solidFill>
              </a:rPr>
              <a:t>frameworks</a:t>
            </a:r>
            <a:r>
              <a:rPr lang="lv-LV" b="1" dirty="0" smtClean="0">
                <a:solidFill>
                  <a:schemeClr val="accent6">
                    <a:lumMod val="75000"/>
                  </a:schemeClr>
                </a:solidFill>
              </a:rPr>
              <a:t> </a:t>
            </a:r>
            <a:r>
              <a:rPr lang="lv-LV" b="1" dirty="0" err="1" smtClean="0">
                <a:solidFill>
                  <a:schemeClr val="accent6">
                    <a:lumMod val="75000"/>
                  </a:schemeClr>
                </a:solidFill>
              </a:rPr>
              <a:t>in</a:t>
            </a:r>
            <a:r>
              <a:rPr lang="lv-LV" b="1" dirty="0" smtClean="0">
                <a:solidFill>
                  <a:schemeClr val="accent6">
                    <a:lumMod val="75000"/>
                  </a:schemeClr>
                </a:solidFill>
              </a:rPr>
              <a:t> </a:t>
            </a:r>
            <a:r>
              <a:rPr lang="lv-LV" b="1" dirty="0" err="1" smtClean="0">
                <a:solidFill>
                  <a:schemeClr val="accent6">
                    <a:lumMod val="75000"/>
                  </a:schemeClr>
                </a:solidFill>
              </a:rPr>
              <a:t>Europe</a:t>
            </a:r>
            <a:endParaRPr lang="lv-LV" b="1" dirty="0">
              <a:solidFill>
                <a:schemeClr val="accent6">
                  <a:lumMod val="75000"/>
                </a:schemeClr>
              </a:solidFill>
            </a:endParaRPr>
          </a:p>
        </p:txBody>
      </p:sp>
      <p:sp>
        <p:nvSpPr>
          <p:cNvPr id="6" name="TextBox 9"/>
          <p:cNvSpPr txBox="1"/>
          <p:nvPr/>
        </p:nvSpPr>
        <p:spPr>
          <a:xfrm>
            <a:off x="1184852" y="4069336"/>
            <a:ext cx="1957593" cy="1569659"/>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dirty="0" err="1" smtClean="0">
                <a:solidFill>
                  <a:srgbClr val="2A5010"/>
                </a:solidFill>
                <a:latin typeface="Trebuchet MS"/>
              </a:rPr>
              <a:t>England</a:t>
            </a:r>
            <a:r>
              <a:rPr lang="lv-LV" sz="3200" b="1" dirty="0" smtClean="0">
                <a:solidFill>
                  <a:srgbClr val="2A5010"/>
                </a:solidFill>
                <a:latin typeface="Trebuchet MS"/>
              </a:rPr>
              <a:t> </a:t>
            </a:r>
            <a:endParaRPr lang="lv-LV" sz="3200" b="1" i="0" u="none" strike="noStrike" kern="1200" cap="none" spc="0" baseline="0" dirty="0">
              <a:solidFill>
                <a:srgbClr val="2A5010"/>
              </a:solidFill>
              <a:uFillTx/>
              <a:latin typeface="Trebuchet M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a:solidFill>
                  <a:srgbClr val="2A5010"/>
                </a:solidFill>
                <a:uFillTx/>
                <a:latin typeface="Trebuchet MS"/>
              </a:rPr>
              <a:t>8</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err="1" smtClean="0">
                <a:solidFill>
                  <a:srgbClr val="2A5010"/>
                </a:solidFill>
                <a:uFillTx/>
                <a:latin typeface="Trebuchet MS"/>
              </a:rPr>
              <a:t>Level</a:t>
            </a:r>
            <a:endParaRPr lang="lv-LV" sz="3200" b="1" i="0" u="none" strike="noStrike" kern="1200" cap="none" spc="0" baseline="0" dirty="0">
              <a:solidFill>
                <a:srgbClr val="2A5010"/>
              </a:solidFill>
              <a:uFillTx/>
              <a:latin typeface="Trebuchet MS"/>
            </a:endParaRPr>
          </a:p>
        </p:txBody>
      </p:sp>
      <p:sp>
        <p:nvSpPr>
          <p:cNvPr id="7" name="TextBox 10"/>
          <p:cNvSpPr txBox="1"/>
          <p:nvPr/>
        </p:nvSpPr>
        <p:spPr>
          <a:xfrm>
            <a:off x="4142204" y="4069336"/>
            <a:ext cx="1808591" cy="1077218"/>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dirty="0" err="1" smtClean="0">
                <a:solidFill>
                  <a:srgbClr val="2A5010"/>
                </a:solidFill>
                <a:latin typeface="Trebuchet MS"/>
              </a:rPr>
              <a:t>Irland</a:t>
            </a:r>
            <a:endParaRPr lang="lv-LV" sz="3200" b="1" i="0" u="none" strike="noStrike" kern="1200" cap="none" spc="0" baseline="0" dirty="0">
              <a:solidFill>
                <a:srgbClr val="2A5010"/>
              </a:solidFill>
              <a:uFillTx/>
              <a:latin typeface="Trebuchet M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a:solidFill>
                  <a:srgbClr val="2A5010"/>
                </a:solidFill>
                <a:uFillTx/>
                <a:latin typeface="Trebuchet MS"/>
              </a:rPr>
              <a:t>10 </a:t>
            </a:r>
            <a:r>
              <a:rPr lang="lv-LV" sz="3200" b="1" kern="0" dirty="0" err="1">
                <a:solidFill>
                  <a:srgbClr val="2A5010"/>
                </a:solidFill>
                <a:latin typeface="Trebuchet MS"/>
              </a:rPr>
              <a:t>L</a:t>
            </a:r>
            <a:r>
              <a:rPr lang="lv-LV" sz="3200" b="1" dirty="0" err="1" smtClean="0">
                <a:solidFill>
                  <a:srgbClr val="2A5010"/>
                </a:solidFill>
                <a:latin typeface="Trebuchet MS"/>
              </a:rPr>
              <a:t>evel</a:t>
            </a:r>
            <a:endParaRPr lang="lv-LV" sz="3200" b="1" i="0" u="none" strike="noStrike" kern="1200" cap="none" spc="0" baseline="0" dirty="0">
              <a:solidFill>
                <a:srgbClr val="2A5010"/>
              </a:solidFill>
              <a:uFillTx/>
              <a:latin typeface="Trebuchet MS"/>
            </a:endParaRPr>
          </a:p>
        </p:txBody>
      </p:sp>
      <p:sp>
        <p:nvSpPr>
          <p:cNvPr id="8" name="TextBox 11"/>
          <p:cNvSpPr txBox="1"/>
          <p:nvPr/>
        </p:nvSpPr>
        <p:spPr>
          <a:xfrm>
            <a:off x="7022747" y="4069336"/>
            <a:ext cx="1898276" cy="1569659"/>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err="1" smtClean="0">
                <a:solidFill>
                  <a:srgbClr val="2A5010"/>
                </a:solidFill>
                <a:uFillTx/>
                <a:latin typeface="Trebuchet MS"/>
              </a:rPr>
              <a:t>Scotland</a:t>
            </a:r>
            <a:endParaRPr lang="lv-LV" sz="3200" b="1" i="0" u="none" strike="noStrike" kern="1200" cap="none" spc="0" baseline="0" dirty="0">
              <a:solidFill>
                <a:srgbClr val="2A5010"/>
              </a:solidFill>
              <a:uFillTx/>
              <a:latin typeface="Trebuchet M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a:solidFill>
                  <a:srgbClr val="2A5010"/>
                </a:solidFill>
                <a:uFillTx/>
                <a:latin typeface="Trebuchet MS"/>
              </a:rPr>
              <a:t>12</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err="1" smtClean="0">
                <a:solidFill>
                  <a:srgbClr val="2A5010"/>
                </a:solidFill>
                <a:uFillTx/>
                <a:latin typeface="Trebuchet MS"/>
              </a:rPr>
              <a:t>Level</a:t>
            </a:r>
            <a:endParaRPr lang="lv-LV" sz="3200" b="1" i="0" u="none" strike="noStrike" kern="1200" cap="none" spc="0" baseline="0" dirty="0">
              <a:solidFill>
                <a:srgbClr val="2A5010"/>
              </a:solidFill>
              <a:uFillTx/>
              <a:latin typeface="Trebuchet MS"/>
            </a:endParaRPr>
          </a:p>
        </p:txBody>
      </p:sp>
    </p:spTree>
    <p:extLst>
      <p:ext uri="{BB962C8B-B14F-4D97-AF65-F5344CB8AC3E}">
        <p14:creationId xmlns:p14="http://schemas.microsoft.com/office/powerpoint/2010/main" val="2896910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solidFill>
            <a:schemeClr val="accent6">
              <a:lumMod val="40000"/>
              <a:lumOff val="60000"/>
            </a:schemeClr>
          </a:solidFill>
        </p:spPr>
        <p:txBody>
          <a:bodyPr/>
          <a:lstStyle/>
          <a:p>
            <a:pPr lvl="0"/>
            <a:r>
              <a:rPr lang="lv-LV" b="1" dirty="0" err="1" smtClean="0">
                <a:solidFill>
                  <a:schemeClr val="accent6">
                    <a:lumMod val="75000"/>
                  </a:schemeClr>
                </a:solidFill>
              </a:rPr>
              <a:t>Qualification</a:t>
            </a:r>
            <a:r>
              <a:rPr lang="lv-LV" b="1" dirty="0" smtClean="0">
                <a:solidFill>
                  <a:schemeClr val="accent6">
                    <a:lumMod val="75000"/>
                  </a:schemeClr>
                </a:solidFill>
              </a:rPr>
              <a:t> </a:t>
            </a:r>
            <a:r>
              <a:rPr lang="lv-LV" b="1" dirty="0" err="1" smtClean="0">
                <a:solidFill>
                  <a:schemeClr val="accent6">
                    <a:lumMod val="75000"/>
                  </a:schemeClr>
                </a:solidFill>
              </a:rPr>
              <a:t>frameworks</a:t>
            </a:r>
            <a:r>
              <a:rPr lang="lv-LV" b="1" dirty="0" smtClean="0">
                <a:solidFill>
                  <a:schemeClr val="accent6">
                    <a:lumMod val="75000"/>
                  </a:schemeClr>
                </a:solidFill>
              </a:rPr>
              <a:t> </a:t>
            </a:r>
            <a:r>
              <a:rPr lang="lv-LV" b="1" dirty="0" err="1" smtClean="0">
                <a:solidFill>
                  <a:schemeClr val="accent6">
                    <a:lumMod val="75000"/>
                  </a:schemeClr>
                </a:solidFill>
              </a:rPr>
              <a:t>in</a:t>
            </a:r>
            <a:r>
              <a:rPr lang="lv-LV" b="1" dirty="0" smtClean="0">
                <a:solidFill>
                  <a:schemeClr val="accent6">
                    <a:lumMod val="75000"/>
                  </a:schemeClr>
                </a:solidFill>
              </a:rPr>
              <a:t> </a:t>
            </a:r>
            <a:r>
              <a:rPr lang="lv-LV" b="1" dirty="0" err="1" smtClean="0">
                <a:solidFill>
                  <a:schemeClr val="accent6">
                    <a:lumMod val="75000"/>
                  </a:schemeClr>
                </a:solidFill>
              </a:rPr>
              <a:t>the</a:t>
            </a:r>
            <a:r>
              <a:rPr lang="lv-LV" b="1" dirty="0" smtClean="0">
                <a:solidFill>
                  <a:schemeClr val="accent6">
                    <a:lumMod val="75000"/>
                  </a:schemeClr>
                </a:solidFill>
              </a:rPr>
              <a:t> </a:t>
            </a:r>
            <a:r>
              <a:rPr lang="lv-LV" dirty="0" err="1" smtClean="0">
                <a:solidFill>
                  <a:schemeClr val="accent6">
                    <a:lumMod val="75000"/>
                  </a:schemeClr>
                </a:solidFill>
              </a:rPr>
              <a:t>world</a:t>
            </a:r>
            <a:endParaRPr lang="lv-LV" dirty="0">
              <a:solidFill>
                <a:schemeClr val="accent6">
                  <a:lumMod val="75000"/>
                </a:schemeClr>
              </a:solidFill>
            </a:endParaRPr>
          </a:p>
        </p:txBody>
      </p:sp>
      <p:sp>
        <p:nvSpPr>
          <p:cNvPr id="3" name="Oval 10"/>
          <p:cNvSpPr/>
          <p:nvPr/>
        </p:nvSpPr>
        <p:spPr>
          <a:xfrm rot="1783090">
            <a:off x="882020" y="1752670"/>
            <a:ext cx="4059268" cy="152691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90C226"/>
          </a:solidFill>
          <a:ln w="19046" cap="rnd">
            <a:solidFill>
              <a:srgbClr val="688E19"/>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FFFFFF"/>
              </a:solidFill>
              <a:uFillTx/>
              <a:latin typeface="Trebuchet MS"/>
            </a:endParaRPr>
          </a:p>
        </p:txBody>
      </p:sp>
      <p:pic>
        <p:nvPicPr>
          <p:cNvPr id="4" name="Picture 19"/>
          <p:cNvPicPr>
            <a:picLocks noChangeAspect="1"/>
          </p:cNvPicPr>
          <p:nvPr/>
        </p:nvPicPr>
        <p:blipFill>
          <a:blip r:embed="rId2"/>
          <a:stretch>
            <a:fillRect/>
          </a:stretch>
        </p:blipFill>
        <p:spPr>
          <a:xfrm rot="18654864">
            <a:off x="5230450" y="1516294"/>
            <a:ext cx="3889583" cy="1999664"/>
          </a:xfrm>
          <a:prstGeom prst="rect">
            <a:avLst/>
          </a:prstGeom>
          <a:noFill/>
          <a:ln cap="flat">
            <a:noFill/>
          </a:ln>
        </p:spPr>
      </p:pic>
      <p:pic>
        <p:nvPicPr>
          <p:cNvPr id="5" name="Picture 20"/>
          <p:cNvPicPr>
            <a:picLocks noChangeAspect="1"/>
          </p:cNvPicPr>
          <p:nvPr/>
        </p:nvPicPr>
        <p:blipFill>
          <a:blip r:embed="rId2"/>
          <a:stretch>
            <a:fillRect/>
          </a:stretch>
        </p:blipFill>
        <p:spPr>
          <a:xfrm rot="18951232">
            <a:off x="966859" y="4198778"/>
            <a:ext cx="3889583" cy="1999664"/>
          </a:xfrm>
          <a:prstGeom prst="rect">
            <a:avLst/>
          </a:prstGeom>
          <a:noFill/>
          <a:ln cap="flat">
            <a:noFill/>
          </a:ln>
        </p:spPr>
      </p:pic>
      <p:pic>
        <p:nvPicPr>
          <p:cNvPr id="6" name="Picture 21"/>
          <p:cNvPicPr>
            <a:picLocks noChangeAspect="1"/>
          </p:cNvPicPr>
          <p:nvPr/>
        </p:nvPicPr>
        <p:blipFill>
          <a:blip r:embed="rId2"/>
          <a:stretch>
            <a:fillRect/>
          </a:stretch>
        </p:blipFill>
        <p:spPr>
          <a:xfrm rot="354225">
            <a:off x="5282398" y="4196200"/>
            <a:ext cx="3889583" cy="1999664"/>
          </a:xfrm>
          <a:prstGeom prst="rect">
            <a:avLst/>
          </a:prstGeom>
          <a:noFill/>
          <a:ln cap="flat">
            <a:noFill/>
          </a:ln>
        </p:spPr>
      </p:pic>
      <p:sp>
        <p:nvSpPr>
          <p:cNvPr id="7" name="TextBox 22"/>
          <p:cNvSpPr txBox="1"/>
          <p:nvPr/>
        </p:nvSpPr>
        <p:spPr>
          <a:xfrm rot="1699003">
            <a:off x="1630722" y="1977521"/>
            <a:ext cx="2561865" cy="1077218"/>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err="1" smtClean="0">
                <a:solidFill>
                  <a:srgbClr val="000000"/>
                </a:solidFill>
                <a:uFillTx/>
                <a:latin typeface="Trebuchet MS"/>
              </a:rPr>
              <a:t>Hong</a:t>
            </a:r>
            <a:r>
              <a:rPr lang="lv-LV" sz="3200" b="1" i="0" u="none" strike="noStrike" kern="1200" cap="none" spc="0" dirty="0" smtClean="0">
                <a:solidFill>
                  <a:srgbClr val="000000"/>
                </a:solidFill>
                <a:uFillTx/>
                <a:latin typeface="Trebuchet MS"/>
              </a:rPr>
              <a:t> </a:t>
            </a:r>
            <a:r>
              <a:rPr lang="lv-LV" sz="3200" b="1" dirty="0" err="1">
                <a:solidFill>
                  <a:srgbClr val="000000"/>
                </a:solidFill>
                <a:latin typeface="Trebuchet MS"/>
              </a:rPr>
              <a:t>K</a:t>
            </a:r>
            <a:r>
              <a:rPr lang="lv-LV" sz="3200" b="1" i="0" u="none" strike="noStrike" kern="1200" cap="none" spc="0" dirty="0" err="1" smtClean="0">
                <a:solidFill>
                  <a:srgbClr val="000000"/>
                </a:solidFill>
                <a:uFillTx/>
                <a:latin typeface="Trebuchet MS"/>
              </a:rPr>
              <a:t>ong</a:t>
            </a:r>
            <a:endParaRPr lang="lv-LV" sz="3200" b="1" i="0" u="none" strike="noStrike" kern="1200" cap="none" spc="0" baseline="0" dirty="0">
              <a:solidFill>
                <a:srgbClr val="000000"/>
              </a:solidFill>
              <a:uFillTx/>
              <a:latin typeface="Trebuchet M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0" cap="none" spc="0" baseline="0" dirty="0">
                <a:solidFill>
                  <a:srgbClr val="000000"/>
                </a:solidFill>
                <a:uFillTx/>
                <a:latin typeface="Trebuchet MS"/>
              </a:rPr>
              <a:t>2004 7 </a:t>
            </a:r>
            <a:r>
              <a:rPr lang="lv-LV" sz="3200" b="1" i="0" u="none" strike="noStrike" kern="0" cap="none" spc="0" baseline="0" dirty="0" err="1" smtClean="0">
                <a:solidFill>
                  <a:srgbClr val="000000"/>
                </a:solidFill>
                <a:uFillTx/>
                <a:latin typeface="Trebuchet MS"/>
              </a:rPr>
              <a:t>lev</a:t>
            </a:r>
            <a:endParaRPr lang="lv-LV" sz="3200" b="1" i="0" u="none" strike="noStrike" kern="1200" cap="none" spc="0" baseline="0" dirty="0">
              <a:solidFill>
                <a:srgbClr val="000000"/>
              </a:solidFill>
              <a:uFillTx/>
              <a:latin typeface="Trebuchet MS"/>
            </a:endParaRPr>
          </a:p>
        </p:txBody>
      </p:sp>
      <p:sp>
        <p:nvSpPr>
          <p:cNvPr id="8" name="TextBox 23"/>
          <p:cNvSpPr txBox="1"/>
          <p:nvPr/>
        </p:nvSpPr>
        <p:spPr>
          <a:xfrm rot="19972587">
            <a:off x="1383916" y="4659999"/>
            <a:ext cx="3055476" cy="1077218"/>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dirty="0" err="1" smtClean="0">
                <a:solidFill>
                  <a:srgbClr val="000000"/>
                </a:solidFill>
                <a:latin typeface="Trebuchet MS"/>
              </a:rPr>
              <a:t>South</a:t>
            </a:r>
            <a:r>
              <a:rPr lang="lv-LV" sz="3200" b="1" dirty="0" smtClean="0">
                <a:solidFill>
                  <a:srgbClr val="000000"/>
                </a:solidFill>
                <a:latin typeface="Trebuchet MS"/>
              </a:rPr>
              <a:t> </a:t>
            </a:r>
            <a:r>
              <a:rPr lang="lv-LV" sz="3200" b="1" dirty="0" err="1" smtClean="0">
                <a:solidFill>
                  <a:srgbClr val="000000"/>
                </a:solidFill>
                <a:latin typeface="Trebuchet MS"/>
              </a:rPr>
              <a:t>Africa</a:t>
            </a:r>
            <a:endParaRPr lang="lv-LV" sz="3200" b="1" i="0" u="none" strike="noStrike" kern="1200" cap="none" spc="0" baseline="0" dirty="0">
              <a:solidFill>
                <a:srgbClr val="000000"/>
              </a:solidFill>
              <a:uFillTx/>
              <a:latin typeface="Trebuchet M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0" cap="none" spc="0" baseline="0" dirty="0">
                <a:solidFill>
                  <a:srgbClr val="000000"/>
                </a:solidFill>
                <a:uFillTx/>
                <a:latin typeface="Trebuchet MS"/>
              </a:rPr>
              <a:t>1996 10 </a:t>
            </a:r>
            <a:r>
              <a:rPr lang="lv-LV" sz="3200" b="1" i="0" u="none" strike="noStrike" kern="0" cap="none" spc="0" baseline="0" dirty="0" err="1" smtClean="0">
                <a:solidFill>
                  <a:srgbClr val="000000"/>
                </a:solidFill>
                <a:uFillTx/>
                <a:latin typeface="Trebuchet MS"/>
              </a:rPr>
              <a:t>lev</a:t>
            </a:r>
            <a:endParaRPr lang="lv-LV" sz="3200" b="1" i="0" u="none" strike="noStrike" kern="1200" cap="none" spc="0" baseline="0" dirty="0">
              <a:solidFill>
                <a:srgbClr val="000000"/>
              </a:solidFill>
              <a:uFillTx/>
              <a:latin typeface="Trebuchet MS"/>
            </a:endParaRPr>
          </a:p>
        </p:txBody>
      </p:sp>
      <p:sp>
        <p:nvSpPr>
          <p:cNvPr id="9" name="TextBox 24"/>
          <p:cNvSpPr txBox="1"/>
          <p:nvPr/>
        </p:nvSpPr>
        <p:spPr>
          <a:xfrm rot="19806544">
            <a:off x="5693895" y="1977515"/>
            <a:ext cx="2897742" cy="1077218"/>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1200" cap="none" spc="0" baseline="0" dirty="0" err="1" smtClean="0">
                <a:solidFill>
                  <a:srgbClr val="000000"/>
                </a:solidFill>
                <a:uFillTx/>
                <a:latin typeface="Trebuchet MS"/>
              </a:rPr>
              <a:t>Australia</a:t>
            </a:r>
            <a:endParaRPr lang="lv-LV" sz="3200" b="1" i="0" u="none" strike="noStrike" kern="1200" cap="none" spc="0" baseline="0" dirty="0">
              <a:solidFill>
                <a:srgbClr val="000000"/>
              </a:solidFill>
              <a:uFillTx/>
              <a:latin typeface="Trebuchet M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0" cap="none" spc="0" baseline="0" dirty="0">
                <a:solidFill>
                  <a:srgbClr val="000000"/>
                </a:solidFill>
                <a:uFillTx/>
                <a:latin typeface="Trebuchet MS"/>
              </a:rPr>
              <a:t>1995 10 </a:t>
            </a:r>
            <a:r>
              <a:rPr lang="lv-LV" sz="3200" b="1" i="0" u="none" strike="noStrike" kern="0" cap="none" spc="0" baseline="0" dirty="0" err="1" smtClean="0">
                <a:solidFill>
                  <a:srgbClr val="000000"/>
                </a:solidFill>
                <a:uFillTx/>
                <a:latin typeface="Trebuchet MS"/>
              </a:rPr>
              <a:t>lev</a:t>
            </a:r>
            <a:endParaRPr lang="lv-LV" sz="3200" b="1" i="0" u="none" strike="noStrike" kern="1200" cap="none" spc="0" baseline="0" dirty="0">
              <a:solidFill>
                <a:srgbClr val="000000"/>
              </a:solidFill>
              <a:uFillTx/>
              <a:latin typeface="Trebuchet MS"/>
            </a:endParaRPr>
          </a:p>
        </p:txBody>
      </p:sp>
      <p:sp>
        <p:nvSpPr>
          <p:cNvPr id="10" name="TextBox 25"/>
          <p:cNvSpPr txBox="1"/>
          <p:nvPr/>
        </p:nvSpPr>
        <p:spPr>
          <a:xfrm rot="1723652">
            <a:off x="5741628" y="4611796"/>
            <a:ext cx="2971132" cy="1077218"/>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dirty="0" err="1" smtClean="0">
                <a:solidFill>
                  <a:srgbClr val="000000"/>
                </a:solidFill>
                <a:latin typeface="Trebuchet MS"/>
              </a:rPr>
              <a:t>New</a:t>
            </a:r>
            <a:r>
              <a:rPr lang="lv-LV" sz="3200" b="1" dirty="0" smtClean="0">
                <a:solidFill>
                  <a:srgbClr val="000000"/>
                </a:solidFill>
                <a:latin typeface="Trebuchet MS"/>
              </a:rPr>
              <a:t> </a:t>
            </a:r>
            <a:r>
              <a:rPr lang="lv-LV" sz="3200" b="1" dirty="0" err="1" smtClean="0">
                <a:solidFill>
                  <a:srgbClr val="000000"/>
                </a:solidFill>
                <a:latin typeface="Trebuchet MS"/>
              </a:rPr>
              <a:t>Zealand</a:t>
            </a:r>
            <a:endParaRPr lang="lv-LV" sz="3200" b="1" i="0" u="none" strike="noStrike" kern="1200" cap="none" spc="0" baseline="0" dirty="0">
              <a:solidFill>
                <a:srgbClr val="000000"/>
              </a:solidFill>
              <a:uFillTx/>
              <a:latin typeface="Trebuchet M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v-LV" sz="3200" b="1" i="0" u="none" strike="noStrike" kern="0" cap="none" spc="0" baseline="0" dirty="0">
                <a:solidFill>
                  <a:srgbClr val="000000"/>
                </a:solidFill>
                <a:uFillTx/>
                <a:latin typeface="Trebuchet MS"/>
              </a:rPr>
              <a:t>1989 10 </a:t>
            </a:r>
            <a:r>
              <a:rPr lang="lv-LV" sz="3200" b="1" i="0" u="none" strike="noStrike" kern="0" cap="none" spc="0" baseline="0" dirty="0" err="1" smtClean="0">
                <a:solidFill>
                  <a:srgbClr val="000000"/>
                </a:solidFill>
                <a:uFillTx/>
                <a:latin typeface="Trebuchet MS"/>
              </a:rPr>
              <a:t>lev</a:t>
            </a:r>
            <a:endParaRPr lang="lv-LV" sz="3200" b="1" i="0" u="none" strike="noStrike" kern="1200" cap="none" spc="0" baseline="0" dirty="0">
              <a:solidFill>
                <a:srgbClr val="000000"/>
              </a:solidFill>
              <a:uFillTx/>
              <a:latin typeface="Trebuchet MS"/>
            </a:endParaRPr>
          </a:p>
        </p:txBody>
      </p:sp>
    </p:spTree>
    <p:extLst>
      <p:ext uri="{BB962C8B-B14F-4D97-AF65-F5344CB8AC3E}">
        <p14:creationId xmlns:p14="http://schemas.microsoft.com/office/powerpoint/2010/main" val="3383504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84">
    <p:spTree>
      <p:nvGrpSpPr>
        <p:cNvPr id="1" name=""/>
        <p:cNvGrpSpPr/>
        <p:nvPr/>
      </p:nvGrpSpPr>
      <p:grpSpPr>
        <a:xfrm>
          <a:off x="0" y="0"/>
          <a:ext cx="0" cy="0"/>
          <a:chOff x="0" y="0"/>
          <a:chExt cx="0" cy="0"/>
        </a:xfrm>
      </p:grpSpPr>
      <p:sp>
        <p:nvSpPr>
          <p:cNvPr id="2" name="Rectangle 3"/>
          <p:cNvSpPr/>
          <p:nvPr/>
        </p:nvSpPr>
        <p:spPr>
          <a:xfrm>
            <a:off x="0" y="0"/>
            <a:ext cx="12191996" cy="1196748"/>
          </a:xfrm>
          <a:prstGeom prst="rect">
            <a:avLst/>
          </a:prstGeom>
          <a:solidFill>
            <a:srgbClr val="35224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FFFFFF"/>
              </a:solidFill>
              <a:uFillTx/>
              <a:latin typeface="Calibri"/>
            </a:endParaRPr>
          </a:p>
        </p:txBody>
      </p:sp>
      <p:sp>
        <p:nvSpPr>
          <p:cNvPr id="3" name="Title 1"/>
          <p:cNvSpPr txBox="1">
            <a:spLocks noGrp="1"/>
          </p:cNvSpPr>
          <p:nvPr>
            <p:ph type="title"/>
          </p:nvPr>
        </p:nvSpPr>
        <p:spPr>
          <a:xfrm>
            <a:off x="569168" y="26874"/>
            <a:ext cx="11178073" cy="1143000"/>
          </a:xfrm>
          <a:solidFill>
            <a:schemeClr val="accent6">
              <a:lumMod val="40000"/>
              <a:lumOff val="60000"/>
            </a:schemeClr>
          </a:solidFill>
        </p:spPr>
        <p:txBody>
          <a:bodyPr anchorCtr="0">
            <a:noAutofit/>
          </a:bodyPr>
          <a:lstStyle/>
          <a:p>
            <a:pPr lvl="0" algn="l"/>
            <a:r>
              <a:rPr lang="en-US" sz="2400" dirty="0">
                <a:solidFill>
                  <a:schemeClr val="tx1"/>
                </a:solidFill>
              </a:rPr>
              <a:t>Recommendation of the European Parliament and of the Council of </a:t>
            </a:r>
            <a:r>
              <a:rPr lang="lv-LV" sz="2400" dirty="0" err="1">
                <a:solidFill>
                  <a:schemeClr val="tx1"/>
                </a:solidFill>
              </a:rPr>
              <a:t>Europe</a:t>
            </a:r>
            <a:r>
              <a:rPr lang="lv-LV" sz="2400" dirty="0">
                <a:solidFill>
                  <a:schemeClr val="tx1"/>
                </a:solidFill>
              </a:rPr>
              <a:t> </a:t>
            </a:r>
            <a:r>
              <a:rPr lang="en-US" sz="2400" dirty="0">
                <a:solidFill>
                  <a:schemeClr val="tx1"/>
                </a:solidFill>
              </a:rPr>
              <a:t>on the establishment of the European Qualifications Framework for lifelong learning, 2008</a:t>
            </a:r>
          </a:p>
        </p:txBody>
      </p:sp>
      <p:pic>
        <p:nvPicPr>
          <p:cNvPr id="4" name="Picture 7"/>
          <p:cNvPicPr>
            <a:picLocks noChangeAspect="1"/>
          </p:cNvPicPr>
          <p:nvPr/>
        </p:nvPicPr>
        <p:blipFill>
          <a:blip r:embed="rId2"/>
          <a:stretch>
            <a:fillRect/>
          </a:stretch>
        </p:blipFill>
        <p:spPr>
          <a:xfrm>
            <a:off x="9760872" y="5679054"/>
            <a:ext cx="1865074" cy="1178945"/>
          </a:xfrm>
          <a:prstGeom prst="rect">
            <a:avLst/>
          </a:prstGeom>
          <a:noFill/>
          <a:ln cap="flat">
            <a:noFill/>
          </a:ln>
        </p:spPr>
      </p:pic>
      <p:grpSp>
        <p:nvGrpSpPr>
          <p:cNvPr id="5" name="Diagram 2"/>
          <p:cNvGrpSpPr/>
          <p:nvPr/>
        </p:nvGrpSpPr>
        <p:grpSpPr>
          <a:xfrm>
            <a:off x="569168" y="1549441"/>
            <a:ext cx="11056778" cy="4588331"/>
            <a:chOff x="569168" y="1549441"/>
            <a:chExt cx="11056778" cy="4588331"/>
          </a:xfrm>
        </p:grpSpPr>
        <p:sp>
          <p:nvSpPr>
            <p:cNvPr id="6" name="Freeform 5"/>
            <p:cNvSpPr/>
            <p:nvPr/>
          </p:nvSpPr>
          <p:spPr>
            <a:xfrm>
              <a:off x="569168" y="1549441"/>
              <a:ext cx="11056778"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5402" cap="flat">
              <a:solidFill>
                <a:srgbClr val="352245"/>
              </a:solidFill>
              <a:prstDash val="solid"/>
            </a:ln>
          </p:spPr>
          <p:txBody>
            <a:bodyPr lIns="0" tIns="0" rIns="0" bIns="0"/>
            <a:lstStyle/>
            <a:p>
              <a:endParaRPr lang="lv-LV"/>
            </a:p>
          </p:txBody>
        </p:sp>
        <p:sp>
          <p:nvSpPr>
            <p:cNvPr id="7" name="Freeform 6"/>
            <p:cNvSpPr/>
            <p:nvPr/>
          </p:nvSpPr>
          <p:spPr>
            <a:xfrm>
              <a:off x="569168" y="1549441"/>
              <a:ext cx="11056778" cy="917664"/>
            </a:xfrm>
            <a:custGeom>
              <a:avLst/>
              <a:gdLst>
                <a:gd name="f0" fmla="val 10800000"/>
                <a:gd name="f1" fmla="val 5400000"/>
                <a:gd name="f2" fmla="val 180"/>
                <a:gd name="f3" fmla="val w"/>
                <a:gd name="f4" fmla="val h"/>
                <a:gd name="f5" fmla="val 0"/>
                <a:gd name="f6" fmla="val 11056776"/>
                <a:gd name="f7" fmla="val 917666"/>
                <a:gd name="f8" fmla="+- 0 0 -90"/>
                <a:gd name="f9" fmla="*/ f3 1 11056776"/>
                <a:gd name="f10" fmla="*/ f4 1 917666"/>
                <a:gd name="f11" fmla="val f5"/>
                <a:gd name="f12" fmla="val f6"/>
                <a:gd name="f13" fmla="val f7"/>
                <a:gd name="f14" fmla="*/ f8 f0 1"/>
                <a:gd name="f15" fmla="+- f13 0 f11"/>
                <a:gd name="f16" fmla="+- f12 0 f11"/>
                <a:gd name="f17" fmla="*/ f14 1 f2"/>
                <a:gd name="f18" fmla="*/ f16 1 11056776"/>
                <a:gd name="f19" fmla="*/ f15 1 917666"/>
                <a:gd name="f20" fmla="*/ 0 f16 1"/>
                <a:gd name="f21" fmla="*/ 0 f15 1"/>
                <a:gd name="f22" fmla="*/ 11056776 f16 1"/>
                <a:gd name="f23" fmla="*/ 917666 f15 1"/>
                <a:gd name="f24" fmla="+- f17 0 f1"/>
                <a:gd name="f25" fmla="*/ f20 1 11056776"/>
                <a:gd name="f26" fmla="*/ f21 1 917666"/>
                <a:gd name="f27" fmla="*/ f22 1 11056776"/>
                <a:gd name="f28" fmla="*/ f23 1 91766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11056776" h="917666">
                  <a:moveTo>
                    <a:pt x="f5" y="f5"/>
                  </a:moveTo>
                  <a:lnTo>
                    <a:pt x="f6" y="f5"/>
                  </a:lnTo>
                  <a:lnTo>
                    <a:pt x="f6" y="f7"/>
                  </a:lnTo>
                  <a:lnTo>
                    <a:pt x="f5" y="f7"/>
                  </a:lnTo>
                  <a:lnTo>
                    <a:pt x="f5" y="f5"/>
                  </a:lnTo>
                  <a:close/>
                </a:path>
              </a:pathLst>
            </a:custGeom>
            <a:noFill/>
            <a:ln cap="flat">
              <a:noFill/>
              <a:prstDash val="solid"/>
            </a:ln>
          </p:spPr>
          <p:txBody>
            <a:bodyPr vert="horz" wrap="square" lIns="91440" tIns="91440" rIns="91440" bIns="91440" anchor="t" anchorCtr="0" compatLnSpc="1">
              <a:noAutofit/>
            </a:bodyPr>
            <a:lstStyle/>
            <a:p>
              <a:pPr marL="0" marR="0" lvl="0" indent="0" algn="l"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lv-LV" sz="2400" b="0" i="0" u="none" strike="noStrike" kern="1200" cap="none" spc="0" baseline="0" dirty="0">
                  <a:solidFill>
                    <a:srgbClr val="000000"/>
                  </a:solidFill>
                  <a:uFillTx/>
                  <a:latin typeface="Calibri"/>
                </a:rPr>
                <a:t>U</a:t>
              </a:r>
              <a:r>
                <a:rPr lang="en-US" sz="2400" b="0" i="0" u="none" strike="noStrike" kern="1200" cap="none" spc="0" baseline="0" dirty="0">
                  <a:solidFill>
                    <a:srgbClr val="000000"/>
                  </a:solidFill>
                  <a:uFillTx/>
                  <a:latin typeface="Calibri"/>
                </a:rPr>
                <a:t>se the </a:t>
              </a:r>
              <a:r>
                <a:rPr lang="en-US" sz="2400" b="1" i="0" u="none" strike="noStrike" kern="1200" cap="none" spc="0" baseline="0" dirty="0">
                  <a:solidFill>
                    <a:schemeClr val="accent6">
                      <a:lumMod val="75000"/>
                    </a:schemeClr>
                  </a:solidFill>
                  <a:uFillTx/>
                  <a:latin typeface="Calibri"/>
                </a:rPr>
                <a:t>EQF as a reference tool to compare </a:t>
              </a:r>
              <a:r>
                <a:rPr lang="en-US" sz="2400" b="0" i="0" u="none" strike="noStrike" kern="1200" cap="none" spc="0" baseline="0" dirty="0">
                  <a:solidFill>
                    <a:srgbClr val="000000"/>
                  </a:solidFill>
                  <a:uFillTx/>
                  <a:latin typeface="Calibri"/>
                </a:rPr>
                <a:t>the qualification levels of the different qualifications systems</a:t>
              </a:r>
              <a:endParaRPr lang="lv-LV" sz="2400" b="0" i="0" u="none" strike="noStrike" kern="1200" cap="none" spc="0" baseline="0" dirty="0">
                <a:solidFill>
                  <a:srgbClr val="3FB9BD"/>
                </a:solidFill>
                <a:uFillTx/>
                <a:latin typeface="Calibri"/>
              </a:endParaRPr>
            </a:p>
          </p:txBody>
        </p:sp>
        <p:sp>
          <p:nvSpPr>
            <p:cNvPr id="8" name="Freeform 7"/>
            <p:cNvSpPr/>
            <p:nvPr/>
          </p:nvSpPr>
          <p:spPr>
            <a:xfrm>
              <a:off x="569168" y="2467106"/>
              <a:ext cx="11056778"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5402" cap="flat">
              <a:solidFill>
                <a:srgbClr val="352245"/>
              </a:solidFill>
              <a:prstDash val="solid"/>
            </a:ln>
          </p:spPr>
          <p:txBody>
            <a:bodyPr lIns="0" tIns="0" rIns="0" bIns="0"/>
            <a:lstStyle/>
            <a:p>
              <a:endParaRPr lang="lv-LV"/>
            </a:p>
          </p:txBody>
        </p:sp>
        <p:sp>
          <p:nvSpPr>
            <p:cNvPr id="9" name="Freeform 8"/>
            <p:cNvSpPr/>
            <p:nvPr/>
          </p:nvSpPr>
          <p:spPr>
            <a:xfrm>
              <a:off x="569168" y="2467106"/>
              <a:ext cx="11056778" cy="917664"/>
            </a:xfrm>
            <a:custGeom>
              <a:avLst/>
              <a:gdLst>
                <a:gd name="f0" fmla="val 10800000"/>
                <a:gd name="f1" fmla="val 5400000"/>
                <a:gd name="f2" fmla="val 180"/>
                <a:gd name="f3" fmla="val w"/>
                <a:gd name="f4" fmla="val h"/>
                <a:gd name="f5" fmla="val 0"/>
                <a:gd name="f6" fmla="val 11056776"/>
                <a:gd name="f7" fmla="val 917666"/>
                <a:gd name="f8" fmla="+- 0 0 -90"/>
                <a:gd name="f9" fmla="*/ f3 1 11056776"/>
                <a:gd name="f10" fmla="*/ f4 1 917666"/>
                <a:gd name="f11" fmla="val f5"/>
                <a:gd name="f12" fmla="val f6"/>
                <a:gd name="f13" fmla="val f7"/>
                <a:gd name="f14" fmla="*/ f8 f0 1"/>
                <a:gd name="f15" fmla="+- f13 0 f11"/>
                <a:gd name="f16" fmla="+- f12 0 f11"/>
                <a:gd name="f17" fmla="*/ f14 1 f2"/>
                <a:gd name="f18" fmla="*/ f16 1 11056776"/>
                <a:gd name="f19" fmla="*/ f15 1 917666"/>
                <a:gd name="f20" fmla="*/ 0 f16 1"/>
                <a:gd name="f21" fmla="*/ 0 f15 1"/>
                <a:gd name="f22" fmla="*/ 11056776 f16 1"/>
                <a:gd name="f23" fmla="*/ 917666 f15 1"/>
                <a:gd name="f24" fmla="+- f17 0 f1"/>
                <a:gd name="f25" fmla="*/ f20 1 11056776"/>
                <a:gd name="f26" fmla="*/ f21 1 917666"/>
                <a:gd name="f27" fmla="*/ f22 1 11056776"/>
                <a:gd name="f28" fmla="*/ f23 1 91766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11056776" h="917666">
                  <a:moveTo>
                    <a:pt x="f5" y="f5"/>
                  </a:moveTo>
                  <a:lnTo>
                    <a:pt x="f6" y="f5"/>
                  </a:lnTo>
                  <a:lnTo>
                    <a:pt x="f6" y="f7"/>
                  </a:lnTo>
                  <a:lnTo>
                    <a:pt x="f5" y="f7"/>
                  </a:lnTo>
                  <a:lnTo>
                    <a:pt x="f5" y="f5"/>
                  </a:lnTo>
                  <a:close/>
                </a:path>
              </a:pathLst>
            </a:custGeom>
            <a:noFill/>
            <a:ln cap="flat">
              <a:noFill/>
              <a:prstDash val="solid"/>
            </a:ln>
          </p:spPr>
          <p:txBody>
            <a:bodyPr vert="horz" wrap="square" lIns="91440" tIns="91440" rIns="91440" bIns="91440" anchor="t" anchorCtr="0" compatLnSpc="1">
              <a:noAutofit/>
            </a:bodyPr>
            <a:lstStyle/>
            <a:p>
              <a:pPr marL="0" marR="0" lvl="0" indent="0" algn="l"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lv-LV" sz="2400" b="0" i="0" u="none" strike="noStrike" kern="1200" cap="none" spc="0" baseline="0">
                  <a:solidFill>
                    <a:srgbClr val="000000"/>
                  </a:solidFill>
                  <a:uFillTx/>
                  <a:latin typeface="Calibri"/>
                </a:rPr>
                <a:t>R</a:t>
              </a:r>
              <a:r>
                <a:rPr lang="en-US" sz="2400" b="0" i="0" u="none" strike="noStrike" kern="1200" cap="none" spc="0" baseline="0">
                  <a:solidFill>
                    <a:srgbClr val="000000"/>
                  </a:solidFill>
                  <a:uFillTx/>
                  <a:latin typeface="Calibri"/>
                </a:rPr>
                <a:t>elate countries national qualifications systems to the EQF</a:t>
              </a:r>
            </a:p>
          </p:txBody>
        </p:sp>
        <p:sp>
          <p:nvSpPr>
            <p:cNvPr id="10" name="Freeform 9"/>
            <p:cNvSpPr/>
            <p:nvPr/>
          </p:nvSpPr>
          <p:spPr>
            <a:xfrm>
              <a:off x="569168" y="3384770"/>
              <a:ext cx="11056778"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5402" cap="flat">
              <a:solidFill>
                <a:srgbClr val="352245"/>
              </a:solidFill>
              <a:prstDash val="solid"/>
            </a:ln>
          </p:spPr>
          <p:txBody>
            <a:bodyPr lIns="0" tIns="0" rIns="0" bIns="0"/>
            <a:lstStyle/>
            <a:p>
              <a:endParaRPr lang="lv-LV"/>
            </a:p>
          </p:txBody>
        </p:sp>
        <p:sp>
          <p:nvSpPr>
            <p:cNvPr id="11" name="Freeform 10"/>
            <p:cNvSpPr/>
            <p:nvPr/>
          </p:nvSpPr>
          <p:spPr>
            <a:xfrm>
              <a:off x="569168" y="3384770"/>
              <a:ext cx="11056778" cy="917664"/>
            </a:xfrm>
            <a:custGeom>
              <a:avLst/>
              <a:gdLst>
                <a:gd name="f0" fmla="val 10800000"/>
                <a:gd name="f1" fmla="val 5400000"/>
                <a:gd name="f2" fmla="val 180"/>
                <a:gd name="f3" fmla="val w"/>
                <a:gd name="f4" fmla="val h"/>
                <a:gd name="f5" fmla="val 0"/>
                <a:gd name="f6" fmla="val 11056776"/>
                <a:gd name="f7" fmla="val 917666"/>
                <a:gd name="f8" fmla="+- 0 0 -90"/>
                <a:gd name="f9" fmla="*/ f3 1 11056776"/>
                <a:gd name="f10" fmla="*/ f4 1 917666"/>
                <a:gd name="f11" fmla="val f5"/>
                <a:gd name="f12" fmla="val f6"/>
                <a:gd name="f13" fmla="val f7"/>
                <a:gd name="f14" fmla="*/ f8 f0 1"/>
                <a:gd name="f15" fmla="+- f13 0 f11"/>
                <a:gd name="f16" fmla="+- f12 0 f11"/>
                <a:gd name="f17" fmla="*/ f14 1 f2"/>
                <a:gd name="f18" fmla="*/ f16 1 11056776"/>
                <a:gd name="f19" fmla="*/ f15 1 917666"/>
                <a:gd name="f20" fmla="*/ 0 f16 1"/>
                <a:gd name="f21" fmla="*/ 0 f15 1"/>
                <a:gd name="f22" fmla="*/ 11056776 f16 1"/>
                <a:gd name="f23" fmla="*/ 917666 f15 1"/>
                <a:gd name="f24" fmla="+- f17 0 f1"/>
                <a:gd name="f25" fmla="*/ f20 1 11056776"/>
                <a:gd name="f26" fmla="*/ f21 1 917666"/>
                <a:gd name="f27" fmla="*/ f22 1 11056776"/>
                <a:gd name="f28" fmla="*/ f23 1 91766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11056776" h="917666">
                  <a:moveTo>
                    <a:pt x="f5" y="f5"/>
                  </a:moveTo>
                  <a:lnTo>
                    <a:pt x="f6" y="f5"/>
                  </a:lnTo>
                  <a:lnTo>
                    <a:pt x="f6" y="f7"/>
                  </a:lnTo>
                  <a:lnTo>
                    <a:pt x="f5" y="f7"/>
                  </a:lnTo>
                  <a:lnTo>
                    <a:pt x="f5" y="f5"/>
                  </a:lnTo>
                  <a:close/>
                </a:path>
              </a:pathLst>
            </a:custGeom>
            <a:noFill/>
            <a:ln cap="flat">
              <a:noFill/>
              <a:prstDash val="solid"/>
            </a:ln>
          </p:spPr>
          <p:txBody>
            <a:bodyPr vert="horz" wrap="square" lIns="91440" tIns="91440" rIns="91440" bIns="91440" anchor="t" anchorCtr="0" compatLnSpc="1">
              <a:noAutofit/>
            </a:bodyPr>
            <a:lstStyle/>
            <a:p>
              <a:pPr marL="0" marR="0" lvl="0" indent="0" algn="l"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lv-LV" sz="2400" b="0" i="0" u="none" strike="noStrike" kern="1200" cap="none" spc="0" baseline="0" dirty="0">
                  <a:solidFill>
                    <a:srgbClr val="000000"/>
                  </a:solidFill>
                  <a:uFillTx/>
                  <a:latin typeface="Calibri"/>
                </a:rPr>
                <a:t>B</a:t>
              </a:r>
              <a:r>
                <a:rPr lang="en-US" sz="2400" b="0" i="0" u="none" strike="noStrike" kern="1200" cap="none" spc="0" baseline="0" dirty="0">
                  <a:solidFill>
                    <a:srgbClr val="000000"/>
                  </a:solidFill>
                  <a:uFillTx/>
                  <a:latin typeface="Calibri"/>
                </a:rPr>
                <a:t>y 2012, all new qualification certificates, diplomas issued by the competent authorities contain </a:t>
              </a:r>
              <a:r>
                <a:rPr lang="lv-LV" sz="2400" b="1" i="0" u="none" strike="noStrike" kern="1200" cap="none" spc="0" baseline="0" dirty="0" err="1">
                  <a:solidFill>
                    <a:schemeClr val="accent6">
                      <a:lumMod val="75000"/>
                    </a:schemeClr>
                  </a:solidFill>
                  <a:uFillTx/>
                  <a:latin typeface="Calibri"/>
                </a:rPr>
                <a:t>clear</a:t>
              </a:r>
              <a:r>
                <a:rPr lang="lv-LV" sz="2400" b="1" i="0" u="none" strike="noStrike" kern="1200" cap="none" spc="0" baseline="0" dirty="0">
                  <a:solidFill>
                    <a:schemeClr val="accent6">
                      <a:lumMod val="75000"/>
                    </a:schemeClr>
                  </a:solidFill>
                  <a:uFillTx/>
                  <a:latin typeface="Calibri"/>
                </a:rPr>
                <a:t> reference to </a:t>
              </a:r>
              <a:r>
                <a:rPr lang="en-US" sz="2400" b="1" i="0" u="none" strike="noStrike" kern="1200" cap="none" spc="0" baseline="0" dirty="0">
                  <a:solidFill>
                    <a:schemeClr val="accent6">
                      <a:lumMod val="75000"/>
                    </a:schemeClr>
                  </a:solidFill>
                  <a:uFillTx/>
                  <a:latin typeface="Calibri"/>
                </a:rPr>
                <a:t>appropriate European Qualifications Framework level</a:t>
              </a:r>
            </a:p>
          </p:txBody>
        </p:sp>
        <p:sp>
          <p:nvSpPr>
            <p:cNvPr id="12" name="Freeform 11"/>
            <p:cNvSpPr/>
            <p:nvPr/>
          </p:nvSpPr>
          <p:spPr>
            <a:xfrm>
              <a:off x="569168" y="4302444"/>
              <a:ext cx="11056778"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5402" cap="flat">
              <a:solidFill>
                <a:srgbClr val="352245"/>
              </a:solidFill>
              <a:prstDash val="solid"/>
            </a:ln>
          </p:spPr>
          <p:txBody>
            <a:bodyPr lIns="0" tIns="0" rIns="0" bIns="0"/>
            <a:lstStyle/>
            <a:p>
              <a:endParaRPr lang="lv-LV"/>
            </a:p>
          </p:txBody>
        </p:sp>
        <p:sp>
          <p:nvSpPr>
            <p:cNvPr id="13" name="Freeform 12"/>
            <p:cNvSpPr/>
            <p:nvPr/>
          </p:nvSpPr>
          <p:spPr>
            <a:xfrm>
              <a:off x="569168" y="4302444"/>
              <a:ext cx="11056778" cy="917664"/>
            </a:xfrm>
            <a:custGeom>
              <a:avLst/>
              <a:gdLst>
                <a:gd name="f0" fmla="val 10800000"/>
                <a:gd name="f1" fmla="val 5400000"/>
                <a:gd name="f2" fmla="val 180"/>
                <a:gd name="f3" fmla="val w"/>
                <a:gd name="f4" fmla="val h"/>
                <a:gd name="f5" fmla="val 0"/>
                <a:gd name="f6" fmla="val 11056776"/>
                <a:gd name="f7" fmla="val 917666"/>
                <a:gd name="f8" fmla="+- 0 0 -90"/>
                <a:gd name="f9" fmla="*/ f3 1 11056776"/>
                <a:gd name="f10" fmla="*/ f4 1 917666"/>
                <a:gd name="f11" fmla="val f5"/>
                <a:gd name="f12" fmla="val f6"/>
                <a:gd name="f13" fmla="val f7"/>
                <a:gd name="f14" fmla="*/ f8 f0 1"/>
                <a:gd name="f15" fmla="+- f13 0 f11"/>
                <a:gd name="f16" fmla="+- f12 0 f11"/>
                <a:gd name="f17" fmla="*/ f14 1 f2"/>
                <a:gd name="f18" fmla="*/ f16 1 11056776"/>
                <a:gd name="f19" fmla="*/ f15 1 917666"/>
                <a:gd name="f20" fmla="*/ 0 f16 1"/>
                <a:gd name="f21" fmla="*/ 0 f15 1"/>
                <a:gd name="f22" fmla="*/ 11056776 f16 1"/>
                <a:gd name="f23" fmla="*/ 917666 f15 1"/>
                <a:gd name="f24" fmla="+- f17 0 f1"/>
                <a:gd name="f25" fmla="*/ f20 1 11056776"/>
                <a:gd name="f26" fmla="*/ f21 1 917666"/>
                <a:gd name="f27" fmla="*/ f22 1 11056776"/>
                <a:gd name="f28" fmla="*/ f23 1 91766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11056776" h="917666">
                  <a:moveTo>
                    <a:pt x="f5" y="f5"/>
                  </a:moveTo>
                  <a:lnTo>
                    <a:pt x="f6" y="f5"/>
                  </a:lnTo>
                  <a:lnTo>
                    <a:pt x="f6" y="f7"/>
                  </a:lnTo>
                  <a:lnTo>
                    <a:pt x="f5" y="f7"/>
                  </a:lnTo>
                  <a:lnTo>
                    <a:pt x="f5" y="f5"/>
                  </a:lnTo>
                  <a:close/>
                </a:path>
              </a:pathLst>
            </a:custGeom>
            <a:noFill/>
            <a:ln cap="flat">
              <a:noFill/>
              <a:prstDash val="solid"/>
            </a:ln>
          </p:spPr>
          <p:txBody>
            <a:bodyPr vert="horz" wrap="square" lIns="91440" tIns="91440" rIns="91440" bIns="91440" anchor="t" anchorCtr="0" compatLnSpc="1">
              <a:noAutofit/>
            </a:bodyPr>
            <a:lstStyle/>
            <a:p>
              <a:pPr marL="0" marR="0" lvl="0" indent="0" algn="l"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lv-LV" sz="2400" b="0" i="0" u="none" strike="noStrike" kern="1200" cap="none" spc="0" baseline="0" dirty="0">
                  <a:solidFill>
                    <a:srgbClr val="000000"/>
                  </a:solidFill>
                  <a:uFillTx/>
                  <a:latin typeface="Calibri"/>
                </a:rPr>
                <a:t>U</a:t>
              </a:r>
              <a:r>
                <a:rPr lang="en-US" sz="2400" b="0" i="0" u="none" strike="noStrike" kern="1200" cap="none" spc="0" baseline="0" dirty="0">
                  <a:solidFill>
                    <a:srgbClr val="000000"/>
                  </a:solidFill>
                  <a:uFillTx/>
                  <a:latin typeface="Calibri"/>
                </a:rPr>
                <a:t>se an approach based on learning outcomes when defining and describing qualifications</a:t>
              </a:r>
            </a:p>
          </p:txBody>
        </p:sp>
        <p:sp>
          <p:nvSpPr>
            <p:cNvPr id="14" name="Freeform 13"/>
            <p:cNvSpPr/>
            <p:nvPr/>
          </p:nvSpPr>
          <p:spPr>
            <a:xfrm>
              <a:off x="569168" y="5220108"/>
              <a:ext cx="11056778"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5402" cap="flat">
              <a:solidFill>
                <a:srgbClr val="352245"/>
              </a:solidFill>
              <a:prstDash val="solid"/>
            </a:ln>
          </p:spPr>
          <p:txBody>
            <a:bodyPr lIns="0" tIns="0" rIns="0" bIns="0"/>
            <a:lstStyle/>
            <a:p>
              <a:endParaRPr lang="lv-LV"/>
            </a:p>
          </p:txBody>
        </p:sp>
        <p:sp>
          <p:nvSpPr>
            <p:cNvPr id="15" name="Freeform 14"/>
            <p:cNvSpPr/>
            <p:nvPr/>
          </p:nvSpPr>
          <p:spPr>
            <a:xfrm>
              <a:off x="569168" y="5220108"/>
              <a:ext cx="11056778" cy="917664"/>
            </a:xfrm>
            <a:custGeom>
              <a:avLst/>
              <a:gdLst>
                <a:gd name="f0" fmla="val 10800000"/>
                <a:gd name="f1" fmla="val 5400000"/>
                <a:gd name="f2" fmla="val 180"/>
                <a:gd name="f3" fmla="val w"/>
                <a:gd name="f4" fmla="val h"/>
                <a:gd name="f5" fmla="val 0"/>
                <a:gd name="f6" fmla="val 11056776"/>
                <a:gd name="f7" fmla="val 917666"/>
                <a:gd name="f8" fmla="+- 0 0 -90"/>
                <a:gd name="f9" fmla="*/ f3 1 11056776"/>
                <a:gd name="f10" fmla="*/ f4 1 917666"/>
                <a:gd name="f11" fmla="val f5"/>
                <a:gd name="f12" fmla="val f6"/>
                <a:gd name="f13" fmla="val f7"/>
                <a:gd name="f14" fmla="*/ f8 f0 1"/>
                <a:gd name="f15" fmla="+- f13 0 f11"/>
                <a:gd name="f16" fmla="+- f12 0 f11"/>
                <a:gd name="f17" fmla="*/ f14 1 f2"/>
                <a:gd name="f18" fmla="*/ f16 1 11056776"/>
                <a:gd name="f19" fmla="*/ f15 1 917666"/>
                <a:gd name="f20" fmla="*/ 0 f16 1"/>
                <a:gd name="f21" fmla="*/ 0 f15 1"/>
                <a:gd name="f22" fmla="*/ 11056776 f16 1"/>
                <a:gd name="f23" fmla="*/ 917666 f15 1"/>
                <a:gd name="f24" fmla="+- f17 0 f1"/>
                <a:gd name="f25" fmla="*/ f20 1 11056776"/>
                <a:gd name="f26" fmla="*/ f21 1 917666"/>
                <a:gd name="f27" fmla="*/ f22 1 11056776"/>
                <a:gd name="f28" fmla="*/ f23 1 917666"/>
                <a:gd name="f29" fmla="*/ f11 1 f18"/>
                <a:gd name="f30" fmla="*/ f12 1 f18"/>
                <a:gd name="f31" fmla="*/ f11 1 f19"/>
                <a:gd name="f32" fmla="*/ f13 1 f19"/>
                <a:gd name="f33" fmla="*/ f25 1 f18"/>
                <a:gd name="f34" fmla="*/ f26 1 f19"/>
                <a:gd name="f35" fmla="*/ f27 1 f18"/>
                <a:gd name="f36" fmla="*/ f28 1 f19"/>
                <a:gd name="f37" fmla="*/ f29 f9 1"/>
                <a:gd name="f38" fmla="*/ f30 f9 1"/>
                <a:gd name="f39" fmla="*/ f32 f10 1"/>
                <a:gd name="f40" fmla="*/ f31 f10 1"/>
                <a:gd name="f41" fmla="*/ f33 f9 1"/>
                <a:gd name="f42" fmla="*/ f34 f10 1"/>
                <a:gd name="f43" fmla="*/ f35 f9 1"/>
                <a:gd name="f44" fmla="*/ f36 f10 1"/>
              </a:gdLst>
              <a:ahLst/>
              <a:cxnLst>
                <a:cxn ang="3cd4">
                  <a:pos x="hc" y="t"/>
                </a:cxn>
                <a:cxn ang="0">
                  <a:pos x="r" y="vc"/>
                </a:cxn>
                <a:cxn ang="cd4">
                  <a:pos x="hc" y="b"/>
                </a:cxn>
                <a:cxn ang="cd2">
                  <a:pos x="l" y="vc"/>
                </a:cxn>
                <a:cxn ang="f24">
                  <a:pos x="f41" y="f42"/>
                </a:cxn>
                <a:cxn ang="f24">
                  <a:pos x="f43" y="f42"/>
                </a:cxn>
                <a:cxn ang="f24">
                  <a:pos x="f43" y="f44"/>
                </a:cxn>
                <a:cxn ang="f24">
                  <a:pos x="f41" y="f44"/>
                </a:cxn>
                <a:cxn ang="f24">
                  <a:pos x="f41" y="f42"/>
                </a:cxn>
              </a:cxnLst>
              <a:rect l="f37" t="f40" r="f38" b="f39"/>
              <a:pathLst>
                <a:path w="11056776" h="917666">
                  <a:moveTo>
                    <a:pt x="f5" y="f5"/>
                  </a:moveTo>
                  <a:lnTo>
                    <a:pt x="f6" y="f5"/>
                  </a:lnTo>
                  <a:lnTo>
                    <a:pt x="f6" y="f7"/>
                  </a:lnTo>
                  <a:lnTo>
                    <a:pt x="f5" y="f7"/>
                  </a:lnTo>
                  <a:lnTo>
                    <a:pt x="f5" y="f5"/>
                  </a:lnTo>
                  <a:close/>
                </a:path>
              </a:pathLst>
            </a:custGeom>
            <a:noFill/>
            <a:ln cap="flat">
              <a:noFill/>
              <a:prstDash val="solid"/>
            </a:ln>
          </p:spPr>
          <p:txBody>
            <a:bodyPr vert="horz" wrap="square" lIns="91440" tIns="91440" rIns="91440" bIns="91440" anchor="t" anchorCtr="0" compatLnSpc="1">
              <a:noAutofit/>
            </a:bodyPr>
            <a:lstStyle/>
            <a:p>
              <a:pPr marL="0" marR="0" lvl="0" indent="0" algn="l" defTabSz="1066803" rtl="0" fontAlgn="auto" hangingPunct="1">
                <a:lnSpc>
                  <a:spcPct val="90000"/>
                </a:lnSpc>
                <a:spcBef>
                  <a:spcPts val="0"/>
                </a:spcBef>
                <a:spcAft>
                  <a:spcPts val="1000"/>
                </a:spcAft>
                <a:buNone/>
                <a:tabLst/>
                <a:defRPr sz="1800" b="0" i="0" u="none" strike="noStrike" kern="0" cap="none" spc="0" baseline="0">
                  <a:solidFill>
                    <a:srgbClr val="000000"/>
                  </a:solidFill>
                  <a:uFillTx/>
                </a:defRPr>
              </a:pPr>
              <a:r>
                <a:rPr lang="lv-LV" sz="2400" b="0" i="0" u="none" strike="noStrike" kern="1200" cap="none" spc="0" baseline="0" dirty="0">
                  <a:solidFill>
                    <a:srgbClr val="000000"/>
                  </a:solidFill>
                  <a:uFillTx/>
                  <a:latin typeface="Calibri"/>
                </a:rPr>
                <a:t>P</a:t>
              </a:r>
              <a:r>
                <a:rPr lang="en-US" sz="2400" b="0" i="0" u="none" strike="noStrike" kern="1200" cap="none" spc="0" baseline="0" dirty="0" err="1">
                  <a:solidFill>
                    <a:srgbClr val="000000"/>
                  </a:solidFill>
                  <a:uFillTx/>
                  <a:latin typeface="Calibri"/>
                </a:rPr>
                <a:t>romote</a:t>
              </a:r>
              <a:r>
                <a:rPr lang="en-US" sz="2400" b="0" i="0" u="none" strike="noStrike" kern="1200" cap="none" spc="0" baseline="0" dirty="0">
                  <a:solidFill>
                    <a:srgbClr val="000000"/>
                  </a:solidFill>
                  <a:uFillTx/>
                  <a:latin typeface="Calibri"/>
                </a:rPr>
                <a:t> and apply the principles of quality assurance in education and training</a:t>
              </a:r>
              <a:endParaRPr lang="lv-LV" sz="2400" b="0" i="0" u="none" strike="noStrike" kern="1200" cap="none" spc="0" baseline="0" dirty="0">
                <a:solidFill>
                  <a:srgbClr val="000000"/>
                </a:solidFill>
                <a:uFillTx/>
                <a:latin typeface="Calibri"/>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0" y="0"/>
            <a:ext cx="9144000" cy="1773238"/>
          </a:xfrm>
          <a:solidFill>
            <a:schemeClr val="accent6">
              <a:lumMod val="20000"/>
              <a:lumOff val="80000"/>
            </a:schemeClr>
          </a:solidFill>
        </p:spPr>
        <p:txBody>
          <a:bodyPr/>
          <a:lstStyle/>
          <a:p>
            <a:r>
              <a:rPr lang="en-US" altLang="lv-LV" sz="2800" b="1" dirty="0"/>
              <a:t>Revised </a:t>
            </a:r>
            <a:r>
              <a:rPr lang="lv-LV" altLang="lv-LV" sz="2800" b="1" dirty="0"/>
              <a:t/>
            </a:r>
            <a:br>
              <a:rPr lang="lv-LV" altLang="lv-LV" sz="2800" b="1" dirty="0"/>
            </a:br>
            <a:r>
              <a:rPr lang="en-US" altLang="lv-LV" sz="3200" b="1" dirty="0"/>
              <a:t>Recommendation on Criteria and Procedures for the Assessment of Foreign Qualifications</a:t>
            </a:r>
            <a:r>
              <a:rPr lang="lv-LV" altLang="lv-LV" sz="2800" b="1" dirty="0"/>
              <a:t> (2010)</a:t>
            </a:r>
            <a:r>
              <a:rPr lang="en-US" altLang="lv-LV" sz="2800" b="1" dirty="0"/>
              <a:t> </a:t>
            </a:r>
            <a:endParaRPr lang="lv-LV" altLang="lv-LV" sz="2400" dirty="0"/>
          </a:p>
        </p:txBody>
      </p:sp>
      <p:sp>
        <p:nvSpPr>
          <p:cNvPr id="11267" name="Content Placeholder 2"/>
          <p:cNvSpPr>
            <a:spLocks noGrp="1"/>
          </p:cNvSpPr>
          <p:nvPr>
            <p:ph idx="1"/>
          </p:nvPr>
        </p:nvSpPr>
        <p:spPr>
          <a:xfrm>
            <a:off x="1774825" y="1844676"/>
            <a:ext cx="8642350" cy="4695825"/>
          </a:xfrm>
        </p:spPr>
        <p:txBody>
          <a:bodyPr/>
          <a:lstStyle/>
          <a:p>
            <a:pPr>
              <a:buFontTx/>
              <a:buNone/>
            </a:pPr>
            <a:r>
              <a:rPr lang="lv-LV" altLang="lv-LV" sz="2800" dirty="0"/>
              <a:t>	</a:t>
            </a:r>
            <a:r>
              <a:rPr lang="lv-LV" altLang="lv-LV" sz="2600" dirty="0">
                <a:solidFill>
                  <a:schemeClr val="accent6">
                    <a:lumMod val="75000"/>
                  </a:schemeClr>
                </a:solidFill>
              </a:rPr>
              <a:t>	</a:t>
            </a:r>
            <a:r>
              <a:rPr lang="en-US" altLang="lv-LV" sz="2600" dirty="0">
                <a:solidFill>
                  <a:schemeClr val="accent6">
                    <a:lumMod val="75000"/>
                  </a:schemeClr>
                </a:solidFill>
              </a:rPr>
              <a:t>Where available, the competent </a:t>
            </a:r>
            <a:r>
              <a:rPr lang="en-US" altLang="lv-LV" sz="2600" b="1" dirty="0">
                <a:solidFill>
                  <a:schemeClr val="accent6">
                    <a:lumMod val="75000"/>
                  </a:schemeClr>
                </a:solidFill>
              </a:rPr>
              <a:t>recognition authorities should also refer to the National Qualifications Framework, European Qualifications Frameworks and other similar Qualification Frameworks as part of the assessment process</a:t>
            </a:r>
            <a:r>
              <a:rPr lang="en-US" altLang="lv-LV" sz="2800" dirty="0">
                <a:solidFill>
                  <a:schemeClr val="accent6">
                    <a:lumMod val="75000"/>
                  </a:schemeClr>
                </a:solidFill>
              </a:rPr>
              <a:t> </a:t>
            </a:r>
            <a:endParaRPr lang="lv-LV" altLang="lv-LV" sz="2800" dirty="0">
              <a:solidFill>
                <a:schemeClr val="accent6">
                  <a:lumMod val="75000"/>
                </a:schemeClr>
              </a:solidFill>
            </a:endParaRPr>
          </a:p>
        </p:txBody>
      </p:sp>
      <p:sp>
        <p:nvSpPr>
          <p:cNvPr id="11268" name="Text Box 5"/>
          <p:cNvSpPr txBox="1">
            <a:spLocks noChangeArrowheads="1"/>
          </p:cNvSpPr>
          <p:nvPr/>
        </p:nvSpPr>
        <p:spPr bwMode="auto">
          <a:xfrm>
            <a:off x="1524001" y="1557339"/>
            <a:ext cx="576263"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lv-LV" altLang="lv-LV" sz="8000" b="1" i="1">
                <a:solidFill>
                  <a:schemeClr val="accent2"/>
                </a:solidFill>
              </a:rPr>
              <a:t>“</a:t>
            </a:r>
          </a:p>
        </p:txBody>
      </p:sp>
      <p:sp>
        <p:nvSpPr>
          <p:cNvPr id="11269" name="Text Box 6"/>
          <p:cNvSpPr txBox="1">
            <a:spLocks noChangeArrowheads="1"/>
          </p:cNvSpPr>
          <p:nvPr/>
        </p:nvSpPr>
        <p:spPr bwMode="auto">
          <a:xfrm>
            <a:off x="9551988" y="5546726"/>
            <a:ext cx="57626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lv-LV" altLang="lv-LV" sz="8000" b="1" i="1">
                <a:solidFill>
                  <a:schemeClr val="accent2"/>
                </a:solidFill>
              </a:rPr>
              <a:t>”</a:t>
            </a:r>
          </a:p>
        </p:txBody>
      </p:sp>
    </p:spTree>
    <p:extLst>
      <p:ext uri="{BB962C8B-B14F-4D97-AF65-F5344CB8AC3E}">
        <p14:creationId xmlns:p14="http://schemas.microsoft.com/office/powerpoint/2010/main" val="1239654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eaLnBrk="1" hangingPunct="1">
              <a:defRPr/>
            </a:pPr>
            <a:r>
              <a:rPr lang="en-US" b="1" u="sng" dirty="0" smtClean="0">
                <a:solidFill>
                  <a:schemeClr val="tx1"/>
                </a:solidFill>
              </a:rPr>
              <a:t>Cycles</a:t>
            </a:r>
            <a:r>
              <a:rPr lang="en-US" b="1" dirty="0" smtClean="0">
                <a:solidFill>
                  <a:schemeClr val="tx1"/>
                </a:solidFill>
              </a:rPr>
              <a:t>:</a:t>
            </a:r>
          </a:p>
          <a:p>
            <a:pPr lvl="2" eaLnBrk="1" hangingPunct="1">
              <a:defRPr/>
            </a:pPr>
            <a:r>
              <a:rPr lang="en-US" dirty="0" smtClean="0">
                <a:solidFill>
                  <a:schemeClr val="tx1"/>
                </a:solidFill>
              </a:rPr>
              <a:t> Short cycle: approx. 120 ECTS</a:t>
            </a:r>
          </a:p>
          <a:p>
            <a:pPr lvl="2" eaLnBrk="1" hangingPunct="1">
              <a:defRPr/>
            </a:pPr>
            <a:r>
              <a:rPr lang="en-US" dirty="0" smtClean="0">
                <a:solidFill>
                  <a:schemeClr val="tx1"/>
                </a:solidFill>
              </a:rPr>
              <a:t> First cycle: 180-240 ECTS</a:t>
            </a:r>
          </a:p>
          <a:p>
            <a:pPr lvl="2" eaLnBrk="1" hangingPunct="1">
              <a:defRPr/>
            </a:pPr>
            <a:r>
              <a:rPr lang="en-US" dirty="0" smtClean="0">
                <a:solidFill>
                  <a:schemeClr val="tx1"/>
                </a:solidFill>
              </a:rPr>
              <a:t> Second cycle: 90-120 ECTS (min 60)</a:t>
            </a:r>
          </a:p>
          <a:p>
            <a:pPr lvl="2" eaLnBrk="1" hangingPunct="1">
              <a:defRPr/>
            </a:pPr>
            <a:r>
              <a:rPr lang="en-US" dirty="0" smtClean="0">
                <a:solidFill>
                  <a:schemeClr val="tx1"/>
                </a:solidFill>
              </a:rPr>
              <a:t> Third cycle: not  specified</a:t>
            </a:r>
          </a:p>
          <a:p>
            <a:pPr eaLnBrk="1" hangingPunct="1">
              <a:defRPr/>
            </a:pPr>
            <a:r>
              <a:rPr lang="en-US" b="1" u="sng" dirty="0" smtClean="0">
                <a:solidFill>
                  <a:schemeClr val="tx1"/>
                </a:solidFill>
              </a:rPr>
              <a:t>Cycles based on generic descriptors</a:t>
            </a:r>
            <a:r>
              <a:rPr lang="en-US" b="1" dirty="0" smtClean="0">
                <a:solidFill>
                  <a:schemeClr val="tx1"/>
                </a:solidFill>
              </a:rPr>
              <a:t> </a:t>
            </a:r>
            <a:br>
              <a:rPr lang="en-US" b="1" dirty="0" smtClean="0">
                <a:solidFill>
                  <a:schemeClr val="tx1"/>
                </a:solidFill>
              </a:rPr>
            </a:br>
            <a:r>
              <a:rPr lang="en-US" b="1" dirty="0" smtClean="0">
                <a:solidFill>
                  <a:schemeClr val="tx1"/>
                </a:solidFill>
              </a:rPr>
              <a:t>(the Dublin descriptors</a:t>
            </a:r>
            <a:r>
              <a:rPr lang="lv-LV" b="1" dirty="0" smtClean="0">
                <a:solidFill>
                  <a:schemeClr val="tx1"/>
                </a:solidFill>
              </a:rPr>
              <a:t>, </a:t>
            </a:r>
            <a:r>
              <a:rPr lang="lv-LV" b="1" dirty="0" err="1" smtClean="0">
                <a:solidFill>
                  <a:schemeClr val="tx1"/>
                </a:solidFill>
              </a:rPr>
              <a:t>today</a:t>
            </a:r>
            <a:r>
              <a:rPr lang="lv-LV" b="1" dirty="0" smtClean="0">
                <a:solidFill>
                  <a:schemeClr val="tx1"/>
                </a:solidFill>
              </a:rPr>
              <a:t> </a:t>
            </a:r>
            <a:r>
              <a:rPr lang="lv-LV" b="1" dirty="0" err="1" smtClean="0">
                <a:solidFill>
                  <a:schemeClr val="tx1"/>
                </a:solidFill>
              </a:rPr>
              <a:t>also</a:t>
            </a:r>
            <a:r>
              <a:rPr lang="lv-LV" b="1" dirty="0" smtClean="0">
                <a:solidFill>
                  <a:schemeClr val="tx1"/>
                </a:solidFill>
              </a:rPr>
              <a:t> </a:t>
            </a:r>
            <a:r>
              <a:rPr lang="lv-LV" b="1" dirty="0" err="1" smtClean="0">
                <a:solidFill>
                  <a:schemeClr val="tx1"/>
                </a:solidFill>
              </a:rPr>
              <a:t>on</a:t>
            </a:r>
            <a:r>
              <a:rPr lang="lv-LV" b="1" dirty="0" smtClean="0">
                <a:solidFill>
                  <a:schemeClr val="tx1"/>
                </a:solidFill>
              </a:rPr>
              <a:t> EQF </a:t>
            </a:r>
            <a:r>
              <a:rPr lang="lv-LV" b="1" dirty="0" err="1" smtClean="0">
                <a:solidFill>
                  <a:schemeClr val="tx1"/>
                </a:solidFill>
              </a:rPr>
              <a:t>descriptors</a:t>
            </a:r>
            <a:r>
              <a:rPr lang="en-US" b="1" dirty="0" smtClean="0">
                <a:solidFill>
                  <a:schemeClr val="tx1"/>
                </a:solidFill>
              </a:rPr>
              <a:t>)</a:t>
            </a:r>
          </a:p>
          <a:p>
            <a:pPr lvl="2" eaLnBrk="1" hangingPunct="1">
              <a:defRPr/>
            </a:pPr>
            <a:r>
              <a:rPr lang="en-US" dirty="0" smtClean="0">
                <a:solidFill>
                  <a:schemeClr val="tx1"/>
                </a:solidFill>
              </a:rPr>
              <a:t> Knowledge and understanding</a:t>
            </a:r>
          </a:p>
          <a:p>
            <a:pPr lvl="2" eaLnBrk="1" hangingPunct="1">
              <a:defRPr/>
            </a:pPr>
            <a:r>
              <a:rPr lang="en-US" dirty="0" smtClean="0">
                <a:solidFill>
                  <a:schemeClr val="tx1"/>
                </a:solidFill>
              </a:rPr>
              <a:t> Applying knowledge and understanding</a:t>
            </a:r>
          </a:p>
          <a:p>
            <a:pPr lvl="2" eaLnBrk="1" hangingPunct="1">
              <a:defRPr/>
            </a:pPr>
            <a:r>
              <a:rPr lang="en-US" dirty="0" smtClean="0">
                <a:solidFill>
                  <a:schemeClr val="tx1"/>
                </a:solidFill>
              </a:rPr>
              <a:t> Making judgments</a:t>
            </a:r>
          </a:p>
          <a:p>
            <a:pPr lvl="2" eaLnBrk="1" hangingPunct="1">
              <a:defRPr/>
            </a:pPr>
            <a:r>
              <a:rPr lang="en-US" dirty="0" smtClean="0">
                <a:solidFill>
                  <a:schemeClr val="tx1"/>
                </a:solidFill>
              </a:rPr>
              <a:t> Communication skills</a:t>
            </a:r>
          </a:p>
          <a:p>
            <a:pPr lvl="2" eaLnBrk="1" hangingPunct="1">
              <a:defRPr/>
            </a:pPr>
            <a:r>
              <a:rPr lang="en-US" dirty="0" smtClean="0">
                <a:solidFill>
                  <a:schemeClr val="tx1"/>
                </a:solidFill>
              </a:rPr>
              <a:t> Learning skills</a:t>
            </a:r>
            <a:endParaRPr lang="lv-LV" dirty="0">
              <a:solidFill>
                <a:schemeClr val="tx1"/>
              </a:solidFill>
            </a:endParaRPr>
          </a:p>
        </p:txBody>
      </p:sp>
      <p:sp>
        <p:nvSpPr>
          <p:cNvPr id="3" name="Title 2"/>
          <p:cNvSpPr>
            <a:spLocks noGrp="1"/>
          </p:cNvSpPr>
          <p:nvPr>
            <p:ph type="title"/>
          </p:nvPr>
        </p:nvSpPr>
        <p:spPr>
          <a:solidFill>
            <a:schemeClr val="accent6">
              <a:lumMod val="40000"/>
              <a:lumOff val="60000"/>
            </a:schemeClr>
          </a:solidFill>
        </p:spPr>
        <p:txBody>
          <a:bodyPr/>
          <a:lstStyle/>
          <a:p>
            <a:pPr>
              <a:defRPr/>
            </a:pPr>
            <a:r>
              <a:rPr lang="en-US" sz="3200" b="1" dirty="0">
                <a:solidFill>
                  <a:schemeClr val="accent6">
                    <a:lumMod val="75000"/>
                  </a:schemeClr>
                </a:solidFill>
              </a:rPr>
              <a:t>Overarching qualifications framework for the European Higher Education Area</a:t>
            </a:r>
          </a:p>
        </p:txBody>
      </p:sp>
    </p:spTree>
    <p:extLst>
      <p:ext uri="{BB962C8B-B14F-4D97-AF65-F5344CB8AC3E}">
        <p14:creationId xmlns:p14="http://schemas.microsoft.com/office/powerpoint/2010/main" val="1587640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3" y="0"/>
            <a:ext cx="10972800" cy="1143000"/>
          </a:xfrm>
          <a:solidFill>
            <a:schemeClr val="accent6">
              <a:lumMod val="40000"/>
              <a:lumOff val="60000"/>
            </a:schemeClr>
          </a:solidFill>
        </p:spPr>
        <p:txBody>
          <a:bodyPr/>
          <a:lstStyle/>
          <a:p>
            <a:r>
              <a:rPr lang="lv-LV" b="1" dirty="0" err="1" smtClean="0">
                <a:solidFill>
                  <a:schemeClr val="accent6">
                    <a:lumMod val="75000"/>
                  </a:schemeClr>
                </a:solidFill>
              </a:rPr>
              <a:t>Why</a:t>
            </a:r>
            <a:r>
              <a:rPr lang="lv-LV" b="1" dirty="0" smtClean="0">
                <a:solidFill>
                  <a:schemeClr val="accent6">
                    <a:lumMod val="75000"/>
                  </a:schemeClr>
                </a:solidFill>
              </a:rPr>
              <a:t> </a:t>
            </a:r>
            <a:r>
              <a:rPr lang="lv-LV" b="1" dirty="0" err="1" smtClean="0">
                <a:solidFill>
                  <a:schemeClr val="accent6">
                    <a:lumMod val="75000"/>
                  </a:schemeClr>
                </a:solidFill>
              </a:rPr>
              <a:t>need</a:t>
            </a:r>
            <a:r>
              <a:rPr lang="lv-LV" b="1" dirty="0" smtClean="0">
                <a:solidFill>
                  <a:schemeClr val="accent6">
                    <a:lumMod val="75000"/>
                  </a:schemeClr>
                </a:solidFill>
              </a:rPr>
              <a:t> </a:t>
            </a:r>
            <a:r>
              <a:rPr lang="lv-LV" b="1" dirty="0" err="1" smtClean="0">
                <a:solidFill>
                  <a:schemeClr val="accent6">
                    <a:lumMod val="75000"/>
                  </a:schemeClr>
                </a:solidFill>
              </a:rPr>
              <a:t>for</a:t>
            </a:r>
            <a:r>
              <a:rPr lang="lv-LV" b="1" dirty="0" smtClean="0">
                <a:solidFill>
                  <a:schemeClr val="accent6">
                    <a:lumMod val="75000"/>
                  </a:schemeClr>
                </a:solidFill>
              </a:rPr>
              <a:t> </a:t>
            </a:r>
            <a:r>
              <a:rPr lang="lv-LV" b="1" dirty="0" err="1" smtClean="0">
                <a:solidFill>
                  <a:schemeClr val="accent6">
                    <a:lumMod val="75000"/>
                  </a:schemeClr>
                </a:solidFill>
              </a:rPr>
              <a:t>transparency</a:t>
            </a:r>
            <a:endParaRPr lang="lv-LV" b="1" dirty="0">
              <a:solidFill>
                <a:schemeClr val="accent6">
                  <a:lumMod val="75000"/>
                </a:schemeClr>
              </a:solidFill>
            </a:endParaRPr>
          </a:p>
        </p:txBody>
      </p:sp>
      <p:sp>
        <p:nvSpPr>
          <p:cNvPr id="3" name="Content Placeholder 2"/>
          <p:cNvSpPr>
            <a:spLocks noGrp="1"/>
          </p:cNvSpPr>
          <p:nvPr>
            <p:ph idx="1"/>
          </p:nvPr>
        </p:nvSpPr>
        <p:spPr/>
        <p:txBody>
          <a:bodyPr/>
          <a:lstStyle/>
          <a:p>
            <a:pPr>
              <a:spcBef>
                <a:spcPct val="90000"/>
              </a:spcBef>
              <a:buClr>
                <a:schemeClr val="accent2"/>
              </a:buClr>
              <a:buFont typeface="Wingdings" panose="05000000000000000000" pitchFamily="2" charset="2"/>
              <a:buChar char="ü"/>
            </a:pPr>
            <a:r>
              <a:rPr lang="en-GB" altLang="lv-LV" dirty="0"/>
              <a:t>Different types of schools and higher education institutions</a:t>
            </a:r>
          </a:p>
          <a:p>
            <a:pPr>
              <a:spcBef>
                <a:spcPct val="90000"/>
              </a:spcBef>
              <a:buClr>
                <a:schemeClr val="accent2"/>
              </a:buClr>
              <a:buFont typeface="Wingdings" panose="05000000000000000000" pitchFamily="2" charset="2"/>
              <a:buChar char="ü"/>
            </a:pPr>
            <a:r>
              <a:rPr lang="en-GB" altLang="lv-LV" dirty="0"/>
              <a:t>Different accents on education content</a:t>
            </a:r>
          </a:p>
          <a:p>
            <a:pPr>
              <a:spcBef>
                <a:spcPct val="90000"/>
              </a:spcBef>
              <a:buClr>
                <a:schemeClr val="accent2"/>
              </a:buClr>
              <a:buFont typeface="Wingdings" panose="05000000000000000000" pitchFamily="2" charset="2"/>
              <a:buChar char="ü"/>
            </a:pPr>
            <a:r>
              <a:rPr lang="en-GB" altLang="lv-LV" dirty="0"/>
              <a:t>Different standards</a:t>
            </a:r>
          </a:p>
          <a:p>
            <a:pPr>
              <a:spcBef>
                <a:spcPct val="90000"/>
              </a:spcBef>
              <a:buClr>
                <a:schemeClr val="accent2"/>
              </a:buClr>
              <a:buFont typeface="Wingdings" panose="05000000000000000000" pitchFamily="2" charset="2"/>
              <a:buChar char="ü"/>
            </a:pPr>
            <a:r>
              <a:rPr lang="en-GB" altLang="lv-LV" dirty="0"/>
              <a:t>Different length of education and study programmes</a:t>
            </a:r>
          </a:p>
          <a:p>
            <a:pPr>
              <a:spcBef>
                <a:spcPct val="90000"/>
              </a:spcBef>
              <a:buClr>
                <a:schemeClr val="accent2"/>
              </a:buClr>
              <a:buFont typeface="Wingdings" panose="05000000000000000000" pitchFamily="2" charset="2"/>
              <a:buChar char="ü"/>
            </a:pPr>
            <a:r>
              <a:rPr lang="en-GB" altLang="lv-LV" dirty="0"/>
              <a:t>Different titles of qualifications</a:t>
            </a:r>
          </a:p>
        </p:txBody>
      </p:sp>
    </p:spTree>
    <p:extLst>
      <p:ext uri="{BB962C8B-B14F-4D97-AF65-F5344CB8AC3E}">
        <p14:creationId xmlns:p14="http://schemas.microsoft.com/office/powerpoint/2010/main" val="334077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855914" y="333375"/>
            <a:ext cx="6948487" cy="1143000"/>
          </a:xfrm>
          <a:solidFill>
            <a:schemeClr val="accent6">
              <a:lumMod val="20000"/>
              <a:lumOff val="80000"/>
            </a:schemeClr>
          </a:solidFill>
        </p:spPr>
        <p:txBody>
          <a:bodyPr/>
          <a:lstStyle/>
          <a:p>
            <a:r>
              <a:rPr lang="lv-LV" altLang="lv-LV" sz="3200" b="1" dirty="0">
                <a:solidFill>
                  <a:schemeClr val="accent6">
                    <a:lumMod val="75000"/>
                  </a:schemeClr>
                </a:solidFill>
              </a:rPr>
              <a:t/>
            </a:r>
            <a:br>
              <a:rPr lang="lv-LV" altLang="lv-LV" sz="3200" b="1" dirty="0">
                <a:solidFill>
                  <a:schemeClr val="accent6">
                    <a:lumMod val="75000"/>
                  </a:schemeClr>
                </a:solidFill>
              </a:rPr>
            </a:br>
            <a:r>
              <a:rPr lang="lv-LV" altLang="lv-LV" sz="3600" b="1" dirty="0" smtClean="0">
                <a:solidFill>
                  <a:schemeClr val="accent6">
                    <a:lumMod val="75000"/>
                  </a:schemeClr>
                </a:solidFill>
              </a:rPr>
              <a:t>Q</a:t>
            </a:r>
            <a:r>
              <a:rPr lang="en-GB" altLang="lv-LV" sz="3600" b="1" dirty="0" err="1" smtClean="0">
                <a:solidFill>
                  <a:schemeClr val="accent6">
                    <a:lumMod val="75000"/>
                  </a:schemeClr>
                </a:solidFill>
              </a:rPr>
              <a:t>ualification</a:t>
            </a:r>
            <a:r>
              <a:rPr lang="en-GB" altLang="lv-LV" sz="3600" b="1" dirty="0" smtClean="0">
                <a:solidFill>
                  <a:schemeClr val="accent6">
                    <a:lumMod val="75000"/>
                  </a:schemeClr>
                </a:solidFill>
              </a:rPr>
              <a:t> </a:t>
            </a:r>
            <a:r>
              <a:rPr lang="en-GB" altLang="lv-LV" sz="3600" b="1" dirty="0">
                <a:solidFill>
                  <a:schemeClr val="accent6">
                    <a:lumMod val="75000"/>
                  </a:schemeClr>
                </a:solidFill>
              </a:rPr>
              <a:t>framework</a:t>
            </a:r>
          </a:p>
        </p:txBody>
      </p:sp>
      <p:sp>
        <p:nvSpPr>
          <p:cNvPr id="18435" name="Content Placeholder 2"/>
          <p:cNvSpPr>
            <a:spLocks noGrp="1"/>
          </p:cNvSpPr>
          <p:nvPr>
            <p:ph idx="1"/>
          </p:nvPr>
        </p:nvSpPr>
        <p:spPr>
          <a:xfrm>
            <a:off x="1981201" y="1916113"/>
            <a:ext cx="8435975" cy="4210050"/>
          </a:xfrm>
          <a:solidFill>
            <a:schemeClr val="bg1"/>
          </a:solidFill>
        </p:spPr>
        <p:txBody>
          <a:bodyPr/>
          <a:lstStyle/>
          <a:p>
            <a:pPr>
              <a:buClr>
                <a:schemeClr val="accent2"/>
              </a:buClr>
              <a:buFont typeface="Wingdings" panose="05000000000000000000" pitchFamily="2" charset="2"/>
              <a:buChar char="ü"/>
            </a:pPr>
            <a:r>
              <a:rPr lang="en-GB" altLang="lv-LV" sz="2900" dirty="0"/>
              <a:t>Puts emphasis on learning outcomes</a:t>
            </a:r>
          </a:p>
          <a:p>
            <a:pPr>
              <a:buClr>
                <a:schemeClr val="accent2"/>
              </a:buClr>
              <a:buFont typeface="Wingdings" panose="05000000000000000000" pitchFamily="2" charset="2"/>
              <a:buChar char="ü"/>
            </a:pPr>
            <a:r>
              <a:rPr lang="en-GB" altLang="lv-LV" sz="2900" dirty="0"/>
              <a:t>Links national qualification to overall framework</a:t>
            </a:r>
          </a:p>
          <a:p>
            <a:pPr>
              <a:buClr>
                <a:schemeClr val="accent2"/>
              </a:buClr>
              <a:buFont typeface="Wingdings" panose="05000000000000000000" pitchFamily="2" charset="2"/>
              <a:buChar char="ü"/>
            </a:pPr>
            <a:r>
              <a:rPr lang="en-GB" altLang="lv-LV" sz="2900" dirty="0"/>
              <a:t>Shows how the different qualifications within education system interlink and interact</a:t>
            </a:r>
          </a:p>
        </p:txBody>
      </p:sp>
      <p:sp>
        <p:nvSpPr>
          <p:cNvPr id="18436" name="Rectangle 5"/>
          <p:cNvSpPr>
            <a:spLocks noChangeArrowheads="1"/>
          </p:cNvSpPr>
          <p:nvPr/>
        </p:nvSpPr>
        <p:spPr bwMode="auto">
          <a:xfrm>
            <a:off x="5735639" y="5589589"/>
            <a:ext cx="44846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lv-LV" sz="2000" i="1">
                <a:solidFill>
                  <a:srgbClr val="4B4B4B"/>
                </a:solidFill>
              </a:rPr>
              <a:t>from Sjur Bergan “Not by bread alone”</a:t>
            </a:r>
          </a:p>
        </p:txBody>
      </p:sp>
    </p:spTree>
    <p:extLst>
      <p:ext uri="{BB962C8B-B14F-4D97-AF65-F5344CB8AC3E}">
        <p14:creationId xmlns:p14="http://schemas.microsoft.com/office/powerpoint/2010/main" val="4052153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86">
    <p:spTree>
      <p:nvGrpSpPr>
        <p:cNvPr id="1" name=""/>
        <p:cNvGrpSpPr/>
        <p:nvPr/>
      </p:nvGrpSpPr>
      <p:grpSpPr>
        <a:xfrm>
          <a:off x="0" y="0"/>
          <a:ext cx="0" cy="0"/>
          <a:chOff x="0" y="0"/>
          <a:chExt cx="0" cy="0"/>
        </a:xfrm>
      </p:grpSpPr>
      <p:sp>
        <p:nvSpPr>
          <p:cNvPr id="2" name="Rectangle 3"/>
          <p:cNvSpPr/>
          <p:nvPr/>
        </p:nvSpPr>
        <p:spPr>
          <a:xfrm>
            <a:off x="0" y="0"/>
            <a:ext cx="12191996" cy="1196748"/>
          </a:xfrm>
          <a:prstGeom prst="rect">
            <a:avLst/>
          </a:prstGeom>
          <a:solidFill>
            <a:srgbClr val="35224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lv-LV" sz="1800" b="0" i="0" u="none" strike="noStrike" kern="1200" cap="none" spc="0" baseline="0">
              <a:solidFill>
                <a:srgbClr val="FFFFFF"/>
              </a:solidFill>
              <a:uFillTx/>
              <a:latin typeface="Calibri"/>
            </a:endParaRPr>
          </a:p>
        </p:txBody>
      </p:sp>
      <p:sp>
        <p:nvSpPr>
          <p:cNvPr id="3" name="Title 1"/>
          <p:cNvSpPr txBox="1">
            <a:spLocks noGrp="1"/>
          </p:cNvSpPr>
          <p:nvPr>
            <p:ph type="title"/>
          </p:nvPr>
        </p:nvSpPr>
        <p:spPr>
          <a:xfrm>
            <a:off x="569168" y="26874"/>
            <a:ext cx="11056778" cy="1143000"/>
          </a:xfrm>
          <a:solidFill>
            <a:schemeClr val="accent6">
              <a:lumMod val="40000"/>
              <a:lumOff val="60000"/>
            </a:schemeClr>
          </a:solidFill>
        </p:spPr>
        <p:txBody>
          <a:bodyPr anchorCtr="0">
            <a:normAutofit fontScale="90000"/>
          </a:bodyPr>
          <a:lstStyle/>
          <a:p>
            <a:pPr lvl="0" algn="l"/>
            <a:r>
              <a:rPr lang="en-US" sz="4000" b="1" dirty="0">
                <a:solidFill>
                  <a:schemeClr val="accent6">
                    <a:lumMod val="75000"/>
                  </a:schemeClr>
                </a:solidFill>
              </a:rPr>
              <a:t>Benefits from qualifications framework in recognition</a:t>
            </a:r>
          </a:p>
        </p:txBody>
      </p:sp>
      <p:pic>
        <p:nvPicPr>
          <p:cNvPr id="4" name="Picture 7"/>
          <p:cNvPicPr>
            <a:picLocks noChangeAspect="1"/>
          </p:cNvPicPr>
          <p:nvPr/>
        </p:nvPicPr>
        <p:blipFill>
          <a:blip r:embed="rId2"/>
          <a:stretch>
            <a:fillRect/>
          </a:stretch>
        </p:blipFill>
        <p:spPr>
          <a:xfrm>
            <a:off x="9760872" y="5679054"/>
            <a:ext cx="1865074" cy="1178945"/>
          </a:xfrm>
          <a:prstGeom prst="rect">
            <a:avLst/>
          </a:prstGeom>
          <a:noFill/>
          <a:ln cap="flat">
            <a:noFill/>
          </a:ln>
        </p:spPr>
      </p:pic>
      <p:sp>
        <p:nvSpPr>
          <p:cNvPr id="5" name="Content Placeholder 1"/>
          <p:cNvSpPr txBox="1"/>
          <p:nvPr/>
        </p:nvSpPr>
        <p:spPr>
          <a:xfrm>
            <a:off x="569168" y="1652686"/>
            <a:ext cx="10263673" cy="4160291"/>
          </a:xfrm>
          <a:prstGeom prst="rect">
            <a:avLst/>
          </a:prstGeom>
          <a:noFill/>
          <a:ln cap="flat">
            <a:noFill/>
          </a:ln>
        </p:spPr>
        <p:txBody>
          <a:bodyPr vert="horz" wrap="square" lIns="91440" tIns="45720" rIns="91440" bIns="45720" anchor="t" anchorCtr="0" compatLnSpc="1">
            <a:normAutofit/>
          </a:bodyPr>
          <a:lstStyle/>
          <a:p>
            <a:pPr marL="0" marR="0" lvl="0" indent="0" algn="l" defTabSz="914400" rtl="0" fontAlgn="auto" hangingPunct="1">
              <a:lnSpc>
                <a:spcPct val="100000"/>
              </a:lnSpc>
              <a:spcBef>
                <a:spcPts val="700"/>
              </a:spcBef>
              <a:spcAft>
                <a:spcPts val="0"/>
              </a:spcAft>
              <a:buNone/>
              <a:tabLst/>
              <a:defRPr sz="1800" b="0" i="0" u="none" strike="noStrike" kern="0" cap="none" spc="0" baseline="0">
                <a:solidFill>
                  <a:srgbClr val="000000"/>
                </a:solidFill>
                <a:uFillTx/>
              </a:defRPr>
            </a:pPr>
            <a:r>
              <a:rPr lang="en-US" sz="2800" b="1" i="0" u="none" strike="noStrike" kern="1200" cap="none" spc="0" baseline="0" dirty="0">
                <a:solidFill>
                  <a:schemeClr val="accent6">
                    <a:lumMod val="75000"/>
                  </a:schemeClr>
                </a:solidFill>
                <a:uFillTx/>
                <a:latin typeface="Calibri"/>
              </a:rPr>
              <a:t>Systematic description of qualifications by:</a:t>
            </a:r>
          </a:p>
          <a:p>
            <a:pPr marL="342900" marR="0" lvl="0" indent="-342900" algn="l" defTabSz="914400" rtl="0" fontAlgn="auto" hangingPunct="1">
              <a:lnSpc>
                <a:spcPct val="100000"/>
              </a:lnSpc>
              <a:spcBef>
                <a:spcPts val="700"/>
              </a:spcBef>
              <a:spcAft>
                <a:spcPts val="0"/>
              </a:spcAft>
              <a:buClr>
                <a:srgbClr val="3FB9BD"/>
              </a:buClr>
              <a:buSzPct val="100000"/>
              <a:buFont typeface="Arial" pitchFamily="34"/>
              <a:buChar char="•"/>
              <a:tabLst/>
              <a:defRPr sz="1800" b="0" i="0" u="none" strike="noStrike" kern="0" cap="none" spc="0" baseline="0">
                <a:solidFill>
                  <a:srgbClr val="000000"/>
                </a:solidFill>
                <a:uFillTx/>
              </a:defRPr>
            </a:pPr>
            <a:r>
              <a:rPr lang="en-GB" sz="2800" b="1" i="0" u="none" strike="noStrike" kern="1200" cap="none" spc="0" baseline="0" dirty="0">
                <a:solidFill>
                  <a:srgbClr val="000000"/>
                </a:solidFill>
                <a:uFillTx/>
                <a:latin typeface="Calibri"/>
              </a:rPr>
              <a:t>Level</a:t>
            </a:r>
          </a:p>
          <a:p>
            <a:pPr marL="342900" marR="0" lvl="0" indent="-342900" algn="l" defTabSz="914400" rtl="0" fontAlgn="auto" hangingPunct="1">
              <a:lnSpc>
                <a:spcPct val="100000"/>
              </a:lnSpc>
              <a:spcBef>
                <a:spcPts val="700"/>
              </a:spcBef>
              <a:spcAft>
                <a:spcPts val="0"/>
              </a:spcAft>
              <a:buClr>
                <a:srgbClr val="3FB9BD"/>
              </a:buClr>
              <a:buSzPct val="100000"/>
              <a:buFont typeface="Arial" pitchFamily="34"/>
              <a:buChar char="•"/>
              <a:tabLst/>
              <a:defRPr sz="1800" b="0" i="0" u="none" strike="noStrike" kern="0" cap="none" spc="0" baseline="0">
                <a:solidFill>
                  <a:srgbClr val="000000"/>
                </a:solidFill>
                <a:uFillTx/>
              </a:defRPr>
            </a:pPr>
            <a:r>
              <a:rPr lang="en-GB" sz="2800" b="1" i="0" u="none" strike="noStrike" kern="1200" cap="none" spc="0" baseline="0" dirty="0">
                <a:solidFill>
                  <a:srgbClr val="000000"/>
                </a:solidFill>
                <a:uFillTx/>
                <a:latin typeface="Calibri"/>
              </a:rPr>
              <a:t>Learning outcomes (knowledge, skills, competence) </a:t>
            </a:r>
            <a:endParaRPr lang="lv-LV" sz="2800" b="1"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700"/>
              </a:spcBef>
              <a:spcAft>
                <a:spcPts val="0"/>
              </a:spcAft>
              <a:buClr>
                <a:srgbClr val="3FB9BD"/>
              </a:buClr>
              <a:buSzPct val="100000"/>
              <a:buFont typeface="Arial" pitchFamily="34"/>
              <a:buChar char="•"/>
              <a:tabLst/>
              <a:defRPr sz="1800" b="0" i="0" u="none" strike="noStrike" kern="0" cap="none" spc="0" baseline="0">
                <a:solidFill>
                  <a:srgbClr val="000000"/>
                </a:solidFill>
                <a:uFillTx/>
              </a:defRPr>
            </a:pPr>
            <a:r>
              <a:rPr lang="en-GB" sz="2800" b="1" i="0" u="none" strike="noStrike" kern="1200" cap="none" spc="0" baseline="0" dirty="0">
                <a:solidFill>
                  <a:srgbClr val="000000"/>
                </a:solidFill>
                <a:uFillTx/>
                <a:latin typeface="Calibri"/>
              </a:rPr>
              <a:t>Possibility to formulate learning outcomes for each component (study course, practice etc.) </a:t>
            </a:r>
          </a:p>
          <a:p>
            <a:pPr marL="342900" marR="0" lvl="0" indent="-342900" algn="l" defTabSz="914400" rtl="0" fontAlgn="auto" hangingPunct="1">
              <a:lnSpc>
                <a:spcPct val="100000"/>
              </a:lnSpc>
              <a:spcBef>
                <a:spcPts val="700"/>
              </a:spcBef>
              <a:spcAft>
                <a:spcPts val="0"/>
              </a:spcAft>
              <a:buClr>
                <a:srgbClr val="3FB9BD"/>
              </a:buClr>
              <a:buSzPct val="100000"/>
              <a:buFont typeface="Arial" pitchFamily="34"/>
              <a:buChar char="•"/>
              <a:tabLst/>
              <a:defRPr sz="1800" b="0" i="0" u="none" strike="noStrike" kern="0" cap="none" spc="0" baseline="0">
                <a:solidFill>
                  <a:srgbClr val="000000"/>
                </a:solidFill>
                <a:uFillTx/>
              </a:defRPr>
            </a:pPr>
            <a:r>
              <a:rPr lang="en-GB" sz="2800" b="1" i="0" u="none" strike="noStrike" kern="1200" cap="none" spc="0" baseline="0" dirty="0">
                <a:solidFill>
                  <a:srgbClr val="000000"/>
                </a:solidFill>
                <a:uFillTx/>
                <a:latin typeface="Calibri"/>
              </a:rPr>
              <a:t>Workload (credit</a:t>
            </a:r>
            <a:r>
              <a:rPr lang="lv-LV" sz="2800" b="1" i="0" u="none" strike="noStrike" kern="1200" cap="none" spc="0" baseline="0" dirty="0">
                <a:solidFill>
                  <a:srgbClr val="000000"/>
                </a:solidFill>
                <a:uFillTx/>
                <a:latin typeface="Calibri"/>
              </a:rPr>
              <a:t> </a:t>
            </a:r>
            <a:r>
              <a:rPr lang="en-GB" sz="2800" b="1" i="0" u="none" strike="noStrike" kern="1200" cap="none" spc="0" baseline="0" dirty="0">
                <a:solidFill>
                  <a:srgbClr val="000000"/>
                </a:solidFill>
                <a:uFillTx/>
                <a:latin typeface="Calibri"/>
              </a:rPr>
              <a:t>points)</a:t>
            </a:r>
          </a:p>
          <a:p>
            <a:pPr marL="342900" marR="0" lvl="0" indent="-342900" algn="l" defTabSz="914400" rtl="0" fontAlgn="auto" hangingPunct="1">
              <a:lnSpc>
                <a:spcPct val="100000"/>
              </a:lnSpc>
              <a:spcBef>
                <a:spcPts val="700"/>
              </a:spcBef>
              <a:spcAft>
                <a:spcPts val="0"/>
              </a:spcAft>
              <a:buClr>
                <a:srgbClr val="3FB9BD"/>
              </a:buClr>
              <a:buSzPct val="100000"/>
              <a:buFont typeface="Arial" pitchFamily="34"/>
              <a:buChar char="•"/>
              <a:tabLst/>
              <a:defRPr sz="1800" b="0" i="0" u="none" strike="noStrike" kern="0" cap="none" spc="0" baseline="0">
                <a:solidFill>
                  <a:srgbClr val="000000"/>
                </a:solidFill>
                <a:uFillTx/>
              </a:defRPr>
            </a:pPr>
            <a:r>
              <a:rPr lang="en-GB" sz="2800" b="1" i="0" u="none" strike="noStrike" kern="1200" cap="none" spc="0" baseline="0" dirty="0">
                <a:solidFill>
                  <a:srgbClr val="000000"/>
                </a:solidFill>
                <a:uFillTx/>
                <a:latin typeface="Calibri"/>
              </a:rPr>
              <a:t>Profile</a:t>
            </a:r>
            <a:endParaRPr lang="lv-LV" sz="2800" b="1" i="0" u="none" strike="noStrike" kern="1200" cap="none" spc="0" baseline="0" dirty="0">
              <a:solidFill>
                <a:srgbClr val="000000"/>
              </a:solidFill>
              <a:uFillTx/>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1883</TotalTime>
  <Words>1242</Words>
  <Application>Microsoft Office PowerPoint</Application>
  <PresentationFormat>Произвольный</PresentationFormat>
  <Paragraphs>146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1_Office Theme</vt:lpstr>
      <vt:lpstr>Making use of  Qualification Frameworks        </vt:lpstr>
      <vt:lpstr>Mature qualification frameworks in Europe</vt:lpstr>
      <vt:lpstr>Qualification frameworks in the world</vt:lpstr>
      <vt:lpstr>Recommendation of the European Parliament and of the Council of Europe on the establishment of the European Qualifications Framework for lifelong learning, 2008</vt:lpstr>
      <vt:lpstr>Revised  Recommendation on Criteria and Procedures for the Assessment of Foreign Qualifications (2010) </vt:lpstr>
      <vt:lpstr>Overarching qualifications framework for the European Higher Education Area</vt:lpstr>
      <vt:lpstr>Why need for transparency</vt:lpstr>
      <vt:lpstr> Qualification framework</vt:lpstr>
      <vt:lpstr>Benefits from qualifications framework in recognition</vt:lpstr>
      <vt:lpstr>Презентация PowerPoint</vt:lpstr>
      <vt:lpstr>Презентация PowerPoint</vt:lpstr>
      <vt:lpstr>LQF level 6 Latvia</vt:lpstr>
      <vt:lpstr>LQF level 7 Latvia</vt:lpstr>
      <vt:lpstr>LQF level 8 Latvia</vt:lpstr>
      <vt:lpstr>The placement of the Latvian formal qualifications in the LQF/EQF Level 4-8</vt:lpstr>
      <vt:lpstr>Thank you for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recognition of qualification in Europe. Assesment procedures</dc:title>
  <dc:creator>Baiba</dc:creator>
  <cp:lastModifiedBy>Mammadova</cp:lastModifiedBy>
  <cp:revision>52</cp:revision>
  <cp:lastPrinted>2016-12-13T08:52:46Z</cp:lastPrinted>
  <dcterms:created xsi:type="dcterms:W3CDTF">2016-12-11T15:58:10Z</dcterms:created>
  <dcterms:modified xsi:type="dcterms:W3CDTF">2017-02-28T10:34:08Z</dcterms:modified>
</cp:coreProperties>
</file>