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814" r:id="rId1"/>
    <p:sldMasterId id="2147484856" r:id="rId2"/>
    <p:sldMasterId id="2147484873" r:id="rId3"/>
    <p:sldMasterId id="2147484890" r:id="rId4"/>
    <p:sldMasterId id="2147484906" r:id="rId5"/>
  </p:sldMasterIdLst>
  <p:notesMasterIdLst>
    <p:notesMasterId r:id="rId20"/>
  </p:notesMasterIdLst>
  <p:handoutMasterIdLst>
    <p:handoutMasterId r:id="rId21"/>
  </p:handoutMasterIdLst>
  <p:sldIdLst>
    <p:sldId id="301" r:id="rId6"/>
    <p:sldId id="319" r:id="rId7"/>
    <p:sldId id="320" r:id="rId8"/>
    <p:sldId id="324" r:id="rId9"/>
    <p:sldId id="321" r:id="rId10"/>
    <p:sldId id="336" r:id="rId11"/>
    <p:sldId id="337" r:id="rId12"/>
    <p:sldId id="338" r:id="rId13"/>
    <p:sldId id="339" r:id="rId14"/>
    <p:sldId id="333" r:id="rId15"/>
    <p:sldId id="329" r:id="rId16"/>
    <p:sldId id="330" r:id="rId17"/>
    <p:sldId id="331" r:id="rId18"/>
    <p:sldId id="335"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15:clr>
            <a:srgbClr val="A4A3A4"/>
          </p15:clr>
        </p15:guide>
        <p15:guide id="2" pos="341">
          <p15:clr>
            <a:srgbClr val="A4A3A4"/>
          </p15:clr>
        </p15:guide>
        <p15:guide id="3" pos="54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B4"/>
    <a:srgbClr val="9966FF"/>
    <a:srgbClr val="D20D0D"/>
    <a:srgbClr val="928B81"/>
    <a:srgbClr val="FFA300"/>
    <a:srgbClr val="FFCF06"/>
    <a:srgbClr val="F8C704"/>
    <a:srgbClr val="EFC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snapToGrid="0" snapToObjects="1">
      <p:cViewPr>
        <p:scale>
          <a:sx n="47" d="100"/>
          <a:sy n="47" d="100"/>
        </p:scale>
        <p:origin x="-77" y="-58"/>
      </p:cViewPr>
      <p:guideLst>
        <p:guide orient="horz"/>
        <p:guide pos="341"/>
        <p:guide pos="5410"/>
      </p:guideLst>
    </p:cSldViewPr>
  </p:slideViewPr>
  <p:notesTextViewPr>
    <p:cViewPr>
      <p:scale>
        <a:sx n="100" d="100"/>
        <a:sy n="100" d="100"/>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42D5B-7F00-4DEB-A855-67E0B720B449}"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fi-FI"/>
        </a:p>
      </dgm:t>
    </dgm:pt>
    <dgm:pt modelId="{C0779E5F-10E4-4C25-BDC1-883C80A61FCC}">
      <dgm:prSet/>
      <dgm:spPr/>
      <dgm:t>
        <a:bodyPr/>
        <a:lstStyle/>
        <a:p>
          <a:pPr rtl="0"/>
          <a:r>
            <a:rPr lang="en-GB" b="1" dirty="0" smtClean="0"/>
            <a:t>The HEI participating in the evaluation – </a:t>
          </a:r>
        </a:p>
        <a:p>
          <a:pPr rtl="0"/>
          <a:r>
            <a:rPr lang="en-GB" b="1" dirty="0" smtClean="0"/>
            <a:t>Feedback on the quality system and its continuous development</a:t>
          </a:r>
          <a:endParaRPr lang="fi-FI" dirty="0"/>
        </a:p>
      </dgm:t>
    </dgm:pt>
    <dgm:pt modelId="{1C125293-4FB8-46D5-AFB8-F81F4FF919DB}" type="parTrans" cxnId="{F7516360-7491-447E-B2FF-AC9A82BD315C}">
      <dgm:prSet/>
      <dgm:spPr/>
      <dgm:t>
        <a:bodyPr/>
        <a:lstStyle/>
        <a:p>
          <a:endParaRPr lang="fi-FI"/>
        </a:p>
      </dgm:t>
    </dgm:pt>
    <dgm:pt modelId="{334E8DB5-E071-45D0-BD7D-FDB475D89C38}" type="sibTrans" cxnId="{F7516360-7491-447E-B2FF-AC9A82BD315C}">
      <dgm:prSet/>
      <dgm:spPr/>
      <dgm:t>
        <a:bodyPr/>
        <a:lstStyle/>
        <a:p>
          <a:endParaRPr lang="fi-FI"/>
        </a:p>
      </dgm:t>
    </dgm:pt>
    <dgm:pt modelId="{5860A5FE-DA6F-41EC-8034-D5F8660FA706}">
      <dgm:prSet/>
      <dgm:spPr/>
      <dgm:t>
        <a:bodyPr/>
        <a:lstStyle/>
        <a:p>
          <a:pPr rtl="0"/>
          <a:r>
            <a:rPr lang="en-GB" b="1" dirty="0" smtClean="0"/>
            <a:t>Higher Education Evaluation Committee – </a:t>
          </a:r>
        </a:p>
        <a:p>
          <a:pPr rtl="0"/>
          <a:r>
            <a:rPr lang="en-GB" b="1" dirty="0" smtClean="0"/>
            <a:t>Basis for the decision concerning the result</a:t>
          </a:r>
          <a:endParaRPr lang="fi-FI" dirty="0"/>
        </a:p>
      </dgm:t>
    </dgm:pt>
    <dgm:pt modelId="{50107326-E29F-41AE-A56F-209F5DB4E146}" type="parTrans" cxnId="{57DB22B0-C916-496C-93D2-1C682998E3DE}">
      <dgm:prSet/>
      <dgm:spPr/>
      <dgm:t>
        <a:bodyPr/>
        <a:lstStyle/>
        <a:p>
          <a:endParaRPr lang="fi-FI"/>
        </a:p>
      </dgm:t>
    </dgm:pt>
    <dgm:pt modelId="{E15B281D-AC19-49A4-9040-A6CC40947E38}" type="sibTrans" cxnId="{57DB22B0-C916-496C-93D2-1C682998E3DE}">
      <dgm:prSet/>
      <dgm:spPr/>
      <dgm:t>
        <a:bodyPr/>
        <a:lstStyle/>
        <a:p>
          <a:endParaRPr lang="fi-FI"/>
        </a:p>
      </dgm:t>
    </dgm:pt>
    <dgm:pt modelId="{E7B75F89-CFB4-4BC8-8E09-E5A2AFC76C82}">
      <dgm:prSet/>
      <dgm:spPr/>
      <dgm:t>
        <a:bodyPr/>
        <a:lstStyle/>
        <a:p>
          <a:pPr rtl="0"/>
          <a:r>
            <a:rPr lang="en-GB" b="1" dirty="0" smtClean="0"/>
            <a:t>Other HEIs – </a:t>
          </a:r>
        </a:p>
        <a:p>
          <a:pPr rtl="0"/>
          <a:r>
            <a:rPr lang="en-GB" b="1" dirty="0" smtClean="0"/>
            <a:t>Dissemination of good practices</a:t>
          </a:r>
          <a:endParaRPr lang="fi-FI" dirty="0"/>
        </a:p>
      </dgm:t>
    </dgm:pt>
    <dgm:pt modelId="{68BEAC6D-9B0B-4C94-8BA9-8CF5A9B762D0}" type="parTrans" cxnId="{7956BEF1-BAE1-413D-B56D-79C406F21312}">
      <dgm:prSet/>
      <dgm:spPr/>
      <dgm:t>
        <a:bodyPr/>
        <a:lstStyle/>
        <a:p>
          <a:endParaRPr lang="fi-FI"/>
        </a:p>
      </dgm:t>
    </dgm:pt>
    <dgm:pt modelId="{A15E2552-D1EF-4ACD-9B7E-856A50A55158}" type="sibTrans" cxnId="{7956BEF1-BAE1-413D-B56D-79C406F21312}">
      <dgm:prSet/>
      <dgm:spPr/>
      <dgm:t>
        <a:bodyPr/>
        <a:lstStyle/>
        <a:p>
          <a:endParaRPr lang="fi-FI"/>
        </a:p>
      </dgm:t>
    </dgm:pt>
    <dgm:pt modelId="{26D9B361-B1D3-4539-AEF0-94E163B4618C}" type="pres">
      <dgm:prSet presAssocID="{EE542D5B-7F00-4DEB-A855-67E0B720B449}" presName="compositeShape" presStyleCnt="0">
        <dgm:presLayoutVars>
          <dgm:chMax val="7"/>
          <dgm:dir/>
          <dgm:resizeHandles val="exact"/>
        </dgm:presLayoutVars>
      </dgm:prSet>
      <dgm:spPr/>
      <dgm:t>
        <a:bodyPr/>
        <a:lstStyle/>
        <a:p>
          <a:endParaRPr lang="fi-FI"/>
        </a:p>
      </dgm:t>
    </dgm:pt>
    <dgm:pt modelId="{155648F9-FBB7-4E1B-94A3-702A16E9E193}" type="pres">
      <dgm:prSet presAssocID="{EE542D5B-7F00-4DEB-A855-67E0B720B449}" presName="wedge1" presStyleLbl="node1" presStyleIdx="0" presStyleCnt="3" custLinFactNeighborX="-27914" custLinFactNeighborY="-5169"/>
      <dgm:spPr/>
      <dgm:t>
        <a:bodyPr/>
        <a:lstStyle/>
        <a:p>
          <a:endParaRPr lang="fi-FI"/>
        </a:p>
      </dgm:t>
    </dgm:pt>
    <dgm:pt modelId="{269B2EDF-AA59-4C66-891C-CA813ED46A88}" type="pres">
      <dgm:prSet presAssocID="{EE542D5B-7F00-4DEB-A855-67E0B720B449}" presName="wedge1Tx" presStyleLbl="node1" presStyleIdx="0" presStyleCnt="3">
        <dgm:presLayoutVars>
          <dgm:chMax val="0"/>
          <dgm:chPref val="0"/>
          <dgm:bulletEnabled val="1"/>
        </dgm:presLayoutVars>
      </dgm:prSet>
      <dgm:spPr/>
      <dgm:t>
        <a:bodyPr/>
        <a:lstStyle/>
        <a:p>
          <a:endParaRPr lang="fi-FI"/>
        </a:p>
      </dgm:t>
    </dgm:pt>
    <dgm:pt modelId="{68F229D4-7361-42C2-8F5E-DA3B91A77192}" type="pres">
      <dgm:prSet presAssocID="{EE542D5B-7F00-4DEB-A855-67E0B720B449}" presName="wedge2" presStyleLbl="node1" presStyleIdx="1" presStyleCnt="3" custLinFactNeighborX="-34154" custLinFactNeighborY="-5169"/>
      <dgm:spPr/>
      <dgm:t>
        <a:bodyPr/>
        <a:lstStyle/>
        <a:p>
          <a:endParaRPr lang="fi-FI"/>
        </a:p>
      </dgm:t>
    </dgm:pt>
    <dgm:pt modelId="{B9FFF379-D103-43A1-BF0D-BC8B84B90D37}" type="pres">
      <dgm:prSet presAssocID="{EE542D5B-7F00-4DEB-A855-67E0B720B449}" presName="wedge2Tx" presStyleLbl="node1" presStyleIdx="1" presStyleCnt="3">
        <dgm:presLayoutVars>
          <dgm:chMax val="0"/>
          <dgm:chPref val="0"/>
          <dgm:bulletEnabled val="1"/>
        </dgm:presLayoutVars>
      </dgm:prSet>
      <dgm:spPr/>
      <dgm:t>
        <a:bodyPr/>
        <a:lstStyle/>
        <a:p>
          <a:endParaRPr lang="fi-FI"/>
        </a:p>
      </dgm:t>
    </dgm:pt>
    <dgm:pt modelId="{CCF8C4C3-4D9C-41EF-87E5-DD7CC076BB25}" type="pres">
      <dgm:prSet presAssocID="{EE542D5B-7F00-4DEB-A855-67E0B720B449}" presName="wedge3" presStyleLbl="node1" presStyleIdx="2" presStyleCnt="3" custLinFactNeighborX="-33600" custLinFactNeighborY="-4068"/>
      <dgm:spPr/>
      <dgm:t>
        <a:bodyPr/>
        <a:lstStyle/>
        <a:p>
          <a:endParaRPr lang="fi-FI"/>
        </a:p>
      </dgm:t>
    </dgm:pt>
    <dgm:pt modelId="{A6E8DCA8-C796-4273-9EBF-8C6E81B56347}" type="pres">
      <dgm:prSet presAssocID="{EE542D5B-7F00-4DEB-A855-67E0B720B449}" presName="wedge3Tx" presStyleLbl="node1" presStyleIdx="2" presStyleCnt="3">
        <dgm:presLayoutVars>
          <dgm:chMax val="0"/>
          <dgm:chPref val="0"/>
          <dgm:bulletEnabled val="1"/>
        </dgm:presLayoutVars>
      </dgm:prSet>
      <dgm:spPr/>
      <dgm:t>
        <a:bodyPr/>
        <a:lstStyle/>
        <a:p>
          <a:endParaRPr lang="fi-FI"/>
        </a:p>
      </dgm:t>
    </dgm:pt>
  </dgm:ptLst>
  <dgm:cxnLst>
    <dgm:cxn modelId="{57DB22B0-C916-496C-93D2-1C682998E3DE}" srcId="{EE542D5B-7F00-4DEB-A855-67E0B720B449}" destId="{5860A5FE-DA6F-41EC-8034-D5F8660FA706}" srcOrd="1" destOrd="0" parTransId="{50107326-E29F-41AE-A56F-209F5DB4E146}" sibTransId="{E15B281D-AC19-49A4-9040-A6CC40947E38}"/>
    <dgm:cxn modelId="{7956BEF1-BAE1-413D-B56D-79C406F21312}" srcId="{EE542D5B-7F00-4DEB-A855-67E0B720B449}" destId="{E7B75F89-CFB4-4BC8-8E09-E5A2AFC76C82}" srcOrd="2" destOrd="0" parTransId="{68BEAC6D-9B0B-4C94-8BA9-8CF5A9B762D0}" sibTransId="{A15E2552-D1EF-4ACD-9B7E-856A50A55158}"/>
    <dgm:cxn modelId="{6BA13DB3-AEE8-48C7-842F-C05901CA9879}" type="presOf" srcId="{C0779E5F-10E4-4C25-BDC1-883C80A61FCC}" destId="{269B2EDF-AA59-4C66-891C-CA813ED46A88}" srcOrd="1" destOrd="0" presId="urn:microsoft.com/office/officeart/2005/8/layout/chart3"/>
    <dgm:cxn modelId="{8E765C11-5EBD-4FE8-8094-1D62856DE581}" type="presOf" srcId="{EE542D5B-7F00-4DEB-A855-67E0B720B449}" destId="{26D9B361-B1D3-4539-AEF0-94E163B4618C}" srcOrd="0" destOrd="0" presId="urn:microsoft.com/office/officeart/2005/8/layout/chart3"/>
    <dgm:cxn modelId="{F7516360-7491-447E-B2FF-AC9A82BD315C}" srcId="{EE542D5B-7F00-4DEB-A855-67E0B720B449}" destId="{C0779E5F-10E4-4C25-BDC1-883C80A61FCC}" srcOrd="0" destOrd="0" parTransId="{1C125293-4FB8-46D5-AFB8-F81F4FF919DB}" sibTransId="{334E8DB5-E071-45D0-BD7D-FDB475D89C38}"/>
    <dgm:cxn modelId="{1DFB53D8-EE8F-41EB-A446-9B4E532707CF}" type="presOf" srcId="{E7B75F89-CFB4-4BC8-8E09-E5A2AFC76C82}" destId="{CCF8C4C3-4D9C-41EF-87E5-DD7CC076BB25}" srcOrd="0" destOrd="0" presId="urn:microsoft.com/office/officeart/2005/8/layout/chart3"/>
    <dgm:cxn modelId="{B5584263-807A-417D-8600-8F439D119339}" type="presOf" srcId="{E7B75F89-CFB4-4BC8-8E09-E5A2AFC76C82}" destId="{A6E8DCA8-C796-4273-9EBF-8C6E81B56347}" srcOrd="1" destOrd="0" presId="urn:microsoft.com/office/officeart/2005/8/layout/chart3"/>
    <dgm:cxn modelId="{3460A137-7FD9-4867-A704-6C4FD189946D}" type="presOf" srcId="{5860A5FE-DA6F-41EC-8034-D5F8660FA706}" destId="{B9FFF379-D103-43A1-BF0D-BC8B84B90D37}" srcOrd="1" destOrd="0" presId="urn:microsoft.com/office/officeart/2005/8/layout/chart3"/>
    <dgm:cxn modelId="{8EB1DB01-5F86-42E1-B50E-22F55D736FCA}" type="presOf" srcId="{C0779E5F-10E4-4C25-BDC1-883C80A61FCC}" destId="{155648F9-FBB7-4E1B-94A3-702A16E9E193}" srcOrd="0" destOrd="0" presId="urn:microsoft.com/office/officeart/2005/8/layout/chart3"/>
    <dgm:cxn modelId="{71B17820-5815-4455-ACBD-64EBD9F9688A}" type="presOf" srcId="{5860A5FE-DA6F-41EC-8034-D5F8660FA706}" destId="{68F229D4-7361-42C2-8F5E-DA3B91A77192}" srcOrd="0" destOrd="0" presId="urn:microsoft.com/office/officeart/2005/8/layout/chart3"/>
    <dgm:cxn modelId="{A4C802A6-3E3C-4834-A5AA-3A14D2F4E2DB}" type="presParOf" srcId="{26D9B361-B1D3-4539-AEF0-94E163B4618C}" destId="{155648F9-FBB7-4E1B-94A3-702A16E9E193}" srcOrd="0" destOrd="0" presId="urn:microsoft.com/office/officeart/2005/8/layout/chart3"/>
    <dgm:cxn modelId="{5A2D7952-F01D-4E21-AFB4-2E1EDCC56635}" type="presParOf" srcId="{26D9B361-B1D3-4539-AEF0-94E163B4618C}" destId="{269B2EDF-AA59-4C66-891C-CA813ED46A88}" srcOrd="1" destOrd="0" presId="urn:microsoft.com/office/officeart/2005/8/layout/chart3"/>
    <dgm:cxn modelId="{4D3A958E-C392-43D2-988D-7D5E32E9A361}" type="presParOf" srcId="{26D9B361-B1D3-4539-AEF0-94E163B4618C}" destId="{68F229D4-7361-42C2-8F5E-DA3B91A77192}" srcOrd="2" destOrd="0" presId="urn:microsoft.com/office/officeart/2005/8/layout/chart3"/>
    <dgm:cxn modelId="{8375D25A-610C-4DAF-8DDE-CDD94F6EF28F}" type="presParOf" srcId="{26D9B361-B1D3-4539-AEF0-94E163B4618C}" destId="{B9FFF379-D103-43A1-BF0D-BC8B84B90D37}" srcOrd="3" destOrd="0" presId="urn:microsoft.com/office/officeart/2005/8/layout/chart3"/>
    <dgm:cxn modelId="{6349BA15-79AB-4C91-BF5D-5B95BDFD1BE1}" type="presParOf" srcId="{26D9B361-B1D3-4539-AEF0-94E163B4618C}" destId="{CCF8C4C3-4D9C-41EF-87E5-DD7CC076BB25}" srcOrd="4" destOrd="0" presId="urn:microsoft.com/office/officeart/2005/8/layout/chart3"/>
    <dgm:cxn modelId="{74CE5E18-E3FC-45CA-BE5C-9DBC407FB42D}" type="presParOf" srcId="{26D9B361-B1D3-4539-AEF0-94E163B4618C}" destId="{A6E8DCA8-C796-4273-9EBF-8C6E81B5634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B137C-5C12-4071-93DA-BDD7E74C823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9F91E06E-0BB8-407F-BF50-014C368D1676}">
      <dgm:prSet custT="1"/>
      <dgm:spPr/>
      <dgm:t>
        <a:bodyPr/>
        <a:lstStyle/>
        <a:p>
          <a:pPr rtl="0"/>
          <a:r>
            <a:rPr lang="fi-FI" sz="1800" b="1" dirty="0" err="1" smtClean="0"/>
            <a:t>The</a:t>
          </a:r>
          <a:r>
            <a:rPr lang="fi-FI" sz="1800" b="1" dirty="0" smtClean="0"/>
            <a:t> HEI</a:t>
          </a:r>
          <a:br>
            <a:rPr lang="fi-FI" sz="1800" b="1" dirty="0" smtClean="0"/>
          </a:br>
          <a:r>
            <a:rPr lang="fi-FI" sz="3400" b="1" dirty="0" err="1" smtClean="0"/>
            <a:t>recognises</a:t>
          </a:r>
          <a:r>
            <a:rPr lang="fi-FI" sz="3400" b="1" dirty="0" smtClean="0"/>
            <a:t> </a:t>
          </a:r>
          <a:r>
            <a:rPr lang="fi-FI" sz="3400" b="1" dirty="0" err="1" smtClean="0"/>
            <a:t>itself</a:t>
          </a:r>
          <a:endParaRPr lang="fi-FI" sz="3400" dirty="0"/>
        </a:p>
      </dgm:t>
    </dgm:pt>
    <dgm:pt modelId="{391C83FD-CC08-4423-A0B6-CAC3F67E8698}" type="parTrans" cxnId="{4120BB8F-DE96-4553-83DB-EEB5FC2B1655}">
      <dgm:prSet/>
      <dgm:spPr/>
      <dgm:t>
        <a:bodyPr/>
        <a:lstStyle/>
        <a:p>
          <a:endParaRPr lang="fi-FI"/>
        </a:p>
      </dgm:t>
    </dgm:pt>
    <dgm:pt modelId="{5BF9F9C1-C085-473B-85F1-7658F1D5CC4B}" type="sibTrans" cxnId="{4120BB8F-DE96-4553-83DB-EEB5FC2B1655}">
      <dgm:prSet/>
      <dgm:spPr/>
      <dgm:t>
        <a:bodyPr/>
        <a:lstStyle/>
        <a:p>
          <a:endParaRPr lang="fi-FI"/>
        </a:p>
      </dgm:t>
    </dgm:pt>
    <dgm:pt modelId="{3D2B88E4-B9FF-4CD8-9551-A0A52DCC0119}">
      <dgm:prSet custT="1"/>
      <dgm:spPr/>
      <dgm:t>
        <a:bodyPr/>
        <a:lstStyle/>
        <a:p>
          <a:pPr rtl="0"/>
          <a:r>
            <a:rPr lang="fi-FI" sz="1800" b="1" dirty="0" err="1" smtClean="0"/>
            <a:t>The</a:t>
          </a:r>
          <a:r>
            <a:rPr lang="fi-FI" sz="1800" b="1" dirty="0" smtClean="0"/>
            <a:t> HEI</a:t>
          </a:r>
        </a:p>
        <a:p>
          <a:pPr rtl="0"/>
          <a:r>
            <a:rPr lang="fi-FI" sz="3400" b="1" dirty="0" err="1" smtClean="0"/>
            <a:t>receives</a:t>
          </a:r>
          <a:r>
            <a:rPr lang="fi-FI" sz="3400" b="1" dirty="0" smtClean="0"/>
            <a:t> </a:t>
          </a:r>
          <a:br>
            <a:rPr lang="fi-FI" sz="3400" b="1" dirty="0" smtClean="0"/>
          </a:br>
          <a:r>
            <a:rPr lang="fi-FI" sz="3400" b="1" dirty="0" err="1" smtClean="0"/>
            <a:t>new</a:t>
          </a:r>
          <a:r>
            <a:rPr lang="fi-FI" sz="3400" b="1" dirty="0" smtClean="0"/>
            <a:t> </a:t>
          </a:r>
          <a:r>
            <a:rPr lang="fi-FI" sz="3400" b="1" dirty="0" err="1" smtClean="0"/>
            <a:t>ideas</a:t>
          </a:r>
          <a:endParaRPr lang="fi-FI" sz="3400" dirty="0"/>
        </a:p>
      </dgm:t>
    </dgm:pt>
    <dgm:pt modelId="{D03AB58D-A075-448D-A85E-BA917B288D72}" type="parTrans" cxnId="{1CF76A67-511E-41A5-8EDE-CBD9228624C7}">
      <dgm:prSet/>
      <dgm:spPr/>
      <dgm:t>
        <a:bodyPr/>
        <a:lstStyle/>
        <a:p>
          <a:endParaRPr lang="fi-FI"/>
        </a:p>
      </dgm:t>
    </dgm:pt>
    <dgm:pt modelId="{2EC11523-9B0A-49BD-A0CF-3ACD82EA5167}" type="sibTrans" cxnId="{1CF76A67-511E-41A5-8EDE-CBD9228624C7}">
      <dgm:prSet/>
      <dgm:spPr/>
      <dgm:t>
        <a:bodyPr/>
        <a:lstStyle/>
        <a:p>
          <a:endParaRPr lang="fi-FI"/>
        </a:p>
      </dgm:t>
    </dgm:pt>
    <dgm:pt modelId="{AA1924DF-08E7-408D-BC5B-C512FA84DA88}">
      <dgm:prSet custT="1"/>
      <dgm:spPr/>
      <dgm:t>
        <a:bodyPr/>
        <a:lstStyle/>
        <a:p>
          <a:pPr rtl="0"/>
          <a:r>
            <a:rPr lang="fi-FI" sz="1800" b="1" dirty="0" err="1" smtClean="0"/>
            <a:t>The</a:t>
          </a:r>
          <a:r>
            <a:rPr lang="fi-FI" sz="1800" b="1" dirty="0" smtClean="0"/>
            <a:t> </a:t>
          </a:r>
          <a:r>
            <a:rPr lang="fi-FI" sz="1800" b="1" dirty="0" err="1" smtClean="0"/>
            <a:t>HEIs</a:t>
          </a:r>
          <a:r>
            <a:rPr lang="fi-FI" sz="1800" b="1" dirty="0" smtClean="0"/>
            <a:t/>
          </a:r>
          <a:br>
            <a:rPr lang="fi-FI" sz="1800" b="1" dirty="0" smtClean="0"/>
          </a:br>
          <a:r>
            <a:rPr lang="fi-FI" sz="3000" b="1" dirty="0" err="1" smtClean="0"/>
            <a:t>feel</a:t>
          </a:r>
          <a:r>
            <a:rPr lang="fi-FI" sz="3000" b="1" dirty="0" smtClean="0"/>
            <a:t> </a:t>
          </a:r>
          <a:r>
            <a:rPr lang="fi-FI" sz="3000" b="1" dirty="0" err="1" smtClean="0"/>
            <a:t>that</a:t>
          </a:r>
          <a:r>
            <a:rPr lang="fi-FI" sz="3000" b="1" dirty="0" smtClean="0"/>
            <a:t> </a:t>
          </a:r>
          <a:r>
            <a:rPr lang="fi-FI" sz="3000" b="1" dirty="0" err="1" smtClean="0"/>
            <a:t>they</a:t>
          </a:r>
          <a:r>
            <a:rPr lang="fi-FI" sz="3000" b="1" dirty="0" smtClean="0"/>
            <a:t> </a:t>
          </a:r>
          <a:r>
            <a:rPr lang="fi-FI" sz="3000" b="1" dirty="0" err="1" smtClean="0"/>
            <a:t>are</a:t>
          </a:r>
          <a:r>
            <a:rPr lang="fi-FI" sz="3000" b="1" dirty="0" smtClean="0"/>
            <a:t> </a:t>
          </a:r>
          <a:r>
            <a:rPr lang="fi-FI" sz="3000" b="1" dirty="0" err="1" smtClean="0"/>
            <a:t>treated</a:t>
          </a:r>
          <a:r>
            <a:rPr lang="fi-FI" sz="3000" b="1" dirty="0" smtClean="0"/>
            <a:t> </a:t>
          </a:r>
          <a:r>
            <a:rPr lang="fi-FI" sz="3000" b="1" dirty="0" err="1" smtClean="0"/>
            <a:t>equally</a:t>
          </a:r>
          <a:endParaRPr lang="fi-FI" sz="3000" dirty="0"/>
        </a:p>
      </dgm:t>
    </dgm:pt>
    <dgm:pt modelId="{98829EB3-623C-429A-9F29-A2F2A50BB5D2}" type="parTrans" cxnId="{33E2C3C2-4B28-4444-839C-65F05E2BDB92}">
      <dgm:prSet/>
      <dgm:spPr/>
      <dgm:t>
        <a:bodyPr/>
        <a:lstStyle/>
        <a:p>
          <a:endParaRPr lang="fi-FI"/>
        </a:p>
      </dgm:t>
    </dgm:pt>
    <dgm:pt modelId="{255F8DE8-7691-4030-B57F-C03CEF93CB8D}" type="sibTrans" cxnId="{33E2C3C2-4B28-4444-839C-65F05E2BDB92}">
      <dgm:prSet/>
      <dgm:spPr/>
      <dgm:t>
        <a:bodyPr/>
        <a:lstStyle/>
        <a:p>
          <a:endParaRPr lang="fi-FI"/>
        </a:p>
      </dgm:t>
    </dgm:pt>
    <dgm:pt modelId="{C51C2451-1941-47AD-84D1-BC3C38119660}">
      <dgm:prSet custT="1"/>
      <dgm:spPr/>
      <dgm:t>
        <a:bodyPr/>
        <a:lstStyle/>
        <a:p>
          <a:pPr rtl="0"/>
          <a:r>
            <a:rPr lang="fi-FI" sz="1800" b="1" dirty="0" err="1" smtClean="0"/>
            <a:t>The</a:t>
          </a:r>
          <a:r>
            <a:rPr lang="fi-FI" sz="1800" b="1" dirty="0" smtClean="0"/>
            <a:t> </a:t>
          </a:r>
          <a:r>
            <a:rPr lang="fi-FI" sz="1800" b="1" dirty="0" err="1" smtClean="0"/>
            <a:t>report</a:t>
          </a:r>
          <a:r>
            <a:rPr lang="fi-FI" sz="3700" b="1" dirty="0" smtClean="0"/>
            <a:t/>
          </a:r>
          <a:br>
            <a:rPr lang="fi-FI" sz="3700" b="1" dirty="0" smtClean="0"/>
          </a:br>
          <a:r>
            <a:rPr lang="fi-FI" sz="3700" b="1" dirty="0" smtClean="0"/>
            <a:t>is </a:t>
          </a:r>
          <a:r>
            <a:rPr lang="fi-FI" sz="3700" b="1" dirty="0" err="1" smtClean="0"/>
            <a:t>well-argued</a:t>
          </a:r>
          <a:r>
            <a:rPr lang="fi-FI" sz="3700" b="1" dirty="0" smtClean="0"/>
            <a:t> </a:t>
          </a:r>
          <a:endParaRPr lang="fi-FI" sz="3700" dirty="0"/>
        </a:p>
      </dgm:t>
    </dgm:pt>
    <dgm:pt modelId="{B26F2D83-1509-4059-9F49-016C84683C4A}" type="parTrans" cxnId="{8E0C7347-F358-45A0-BA1A-CD5E67DC7FC6}">
      <dgm:prSet/>
      <dgm:spPr/>
      <dgm:t>
        <a:bodyPr/>
        <a:lstStyle/>
        <a:p>
          <a:endParaRPr lang="fi-FI"/>
        </a:p>
      </dgm:t>
    </dgm:pt>
    <dgm:pt modelId="{BED4E9B2-4664-429A-9A96-AFD9F7BD2203}" type="sibTrans" cxnId="{8E0C7347-F358-45A0-BA1A-CD5E67DC7FC6}">
      <dgm:prSet/>
      <dgm:spPr/>
      <dgm:t>
        <a:bodyPr/>
        <a:lstStyle/>
        <a:p>
          <a:endParaRPr lang="fi-FI"/>
        </a:p>
      </dgm:t>
    </dgm:pt>
    <dgm:pt modelId="{3F5FC479-A886-4C9F-B4EC-DF3DD2A87B48}" type="pres">
      <dgm:prSet presAssocID="{C61B137C-5C12-4071-93DA-BDD7E74C8231}" presName="diagram" presStyleCnt="0">
        <dgm:presLayoutVars>
          <dgm:dir/>
          <dgm:resizeHandles val="exact"/>
        </dgm:presLayoutVars>
      </dgm:prSet>
      <dgm:spPr/>
      <dgm:t>
        <a:bodyPr/>
        <a:lstStyle/>
        <a:p>
          <a:endParaRPr lang="fi-FI"/>
        </a:p>
      </dgm:t>
    </dgm:pt>
    <dgm:pt modelId="{C23BA764-E088-4050-832C-B048BBE76432}" type="pres">
      <dgm:prSet presAssocID="{C51C2451-1941-47AD-84D1-BC3C38119660}" presName="node" presStyleLbl="node1" presStyleIdx="0" presStyleCnt="4" custLinFactX="10776" custLinFactNeighborX="100000" custLinFactNeighborY="-181">
        <dgm:presLayoutVars>
          <dgm:bulletEnabled val="1"/>
        </dgm:presLayoutVars>
      </dgm:prSet>
      <dgm:spPr/>
      <dgm:t>
        <a:bodyPr/>
        <a:lstStyle/>
        <a:p>
          <a:endParaRPr lang="fi-FI"/>
        </a:p>
      </dgm:t>
    </dgm:pt>
    <dgm:pt modelId="{7DCBD129-4D76-4DC9-B09C-78E8BF4B0E60}" type="pres">
      <dgm:prSet presAssocID="{BED4E9B2-4664-429A-9A96-AFD9F7BD2203}" presName="sibTrans" presStyleCnt="0"/>
      <dgm:spPr/>
    </dgm:pt>
    <dgm:pt modelId="{F0FE3308-2A16-45AC-B44C-BF8D18E5634B}" type="pres">
      <dgm:prSet presAssocID="{9F91E06E-0BB8-407F-BF50-014C368D1676}" presName="node" presStyleLbl="node1" presStyleIdx="1" presStyleCnt="4" custLinFactX="-10717" custLinFactNeighborX="-100000" custLinFactNeighborY="-5284">
        <dgm:presLayoutVars>
          <dgm:bulletEnabled val="1"/>
        </dgm:presLayoutVars>
      </dgm:prSet>
      <dgm:spPr/>
      <dgm:t>
        <a:bodyPr/>
        <a:lstStyle/>
        <a:p>
          <a:endParaRPr lang="fi-FI"/>
        </a:p>
      </dgm:t>
    </dgm:pt>
    <dgm:pt modelId="{C13861A7-7B31-4CC5-8BA4-B2435E7D3D5D}" type="pres">
      <dgm:prSet presAssocID="{5BF9F9C1-C085-473B-85F1-7658F1D5CC4B}" presName="sibTrans" presStyleCnt="0"/>
      <dgm:spPr/>
    </dgm:pt>
    <dgm:pt modelId="{07933102-EAA3-475A-9DA2-BF4EF0D94AC9}" type="pres">
      <dgm:prSet presAssocID="{3D2B88E4-B9FF-4CD8-9551-A0A52DCC0119}" presName="node" presStyleLbl="node1" presStyleIdx="2" presStyleCnt="4">
        <dgm:presLayoutVars>
          <dgm:bulletEnabled val="1"/>
        </dgm:presLayoutVars>
      </dgm:prSet>
      <dgm:spPr/>
      <dgm:t>
        <a:bodyPr/>
        <a:lstStyle/>
        <a:p>
          <a:endParaRPr lang="fi-FI"/>
        </a:p>
      </dgm:t>
    </dgm:pt>
    <dgm:pt modelId="{6AC6041A-DA5E-4BAE-A616-98DE51EBE1C1}" type="pres">
      <dgm:prSet presAssocID="{2EC11523-9B0A-49BD-A0CF-3ACD82EA5167}" presName="sibTrans" presStyleCnt="0"/>
      <dgm:spPr/>
    </dgm:pt>
    <dgm:pt modelId="{929BBEFD-8B4C-4BCC-BD5D-37BA7B932F2F}" type="pres">
      <dgm:prSet presAssocID="{AA1924DF-08E7-408D-BC5B-C512FA84DA88}" presName="node" presStyleLbl="node1" presStyleIdx="3" presStyleCnt="4">
        <dgm:presLayoutVars>
          <dgm:bulletEnabled val="1"/>
        </dgm:presLayoutVars>
      </dgm:prSet>
      <dgm:spPr/>
      <dgm:t>
        <a:bodyPr/>
        <a:lstStyle/>
        <a:p>
          <a:endParaRPr lang="fi-FI"/>
        </a:p>
      </dgm:t>
    </dgm:pt>
  </dgm:ptLst>
  <dgm:cxnLst>
    <dgm:cxn modelId="{33E2C3C2-4B28-4444-839C-65F05E2BDB92}" srcId="{C61B137C-5C12-4071-93DA-BDD7E74C8231}" destId="{AA1924DF-08E7-408D-BC5B-C512FA84DA88}" srcOrd="3" destOrd="0" parTransId="{98829EB3-623C-429A-9F29-A2F2A50BB5D2}" sibTransId="{255F8DE8-7691-4030-B57F-C03CEF93CB8D}"/>
    <dgm:cxn modelId="{97226B20-BBB5-412A-9D79-AF3100661F5F}" type="presOf" srcId="{AA1924DF-08E7-408D-BC5B-C512FA84DA88}" destId="{929BBEFD-8B4C-4BCC-BD5D-37BA7B932F2F}" srcOrd="0" destOrd="0" presId="urn:microsoft.com/office/officeart/2005/8/layout/default"/>
    <dgm:cxn modelId="{4120BB8F-DE96-4553-83DB-EEB5FC2B1655}" srcId="{C61B137C-5C12-4071-93DA-BDD7E74C8231}" destId="{9F91E06E-0BB8-407F-BF50-014C368D1676}" srcOrd="1" destOrd="0" parTransId="{391C83FD-CC08-4423-A0B6-CAC3F67E8698}" sibTransId="{5BF9F9C1-C085-473B-85F1-7658F1D5CC4B}"/>
    <dgm:cxn modelId="{3F93C830-FDD1-4443-BC3A-66EAA68F8CF9}" type="presOf" srcId="{C51C2451-1941-47AD-84D1-BC3C38119660}" destId="{C23BA764-E088-4050-832C-B048BBE76432}" srcOrd="0" destOrd="0" presId="urn:microsoft.com/office/officeart/2005/8/layout/default"/>
    <dgm:cxn modelId="{DEF7CD6B-5302-47F2-9465-C1316C649FA7}" type="presOf" srcId="{9F91E06E-0BB8-407F-BF50-014C368D1676}" destId="{F0FE3308-2A16-45AC-B44C-BF8D18E5634B}" srcOrd="0" destOrd="0" presId="urn:microsoft.com/office/officeart/2005/8/layout/default"/>
    <dgm:cxn modelId="{37D0144C-2181-44BC-9563-139B81278254}" type="presOf" srcId="{3D2B88E4-B9FF-4CD8-9551-A0A52DCC0119}" destId="{07933102-EAA3-475A-9DA2-BF4EF0D94AC9}" srcOrd="0" destOrd="0" presId="urn:microsoft.com/office/officeart/2005/8/layout/default"/>
    <dgm:cxn modelId="{1CF76A67-511E-41A5-8EDE-CBD9228624C7}" srcId="{C61B137C-5C12-4071-93DA-BDD7E74C8231}" destId="{3D2B88E4-B9FF-4CD8-9551-A0A52DCC0119}" srcOrd="2" destOrd="0" parTransId="{D03AB58D-A075-448D-A85E-BA917B288D72}" sibTransId="{2EC11523-9B0A-49BD-A0CF-3ACD82EA5167}"/>
    <dgm:cxn modelId="{7F2D5E11-48EE-40D7-9402-29187CF3BC0C}" type="presOf" srcId="{C61B137C-5C12-4071-93DA-BDD7E74C8231}" destId="{3F5FC479-A886-4C9F-B4EC-DF3DD2A87B48}" srcOrd="0" destOrd="0" presId="urn:microsoft.com/office/officeart/2005/8/layout/default"/>
    <dgm:cxn modelId="{8E0C7347-F358-45A0-BA1A-CD5E67DC7FC6}" srcId="{C61B137C-5C12-4071-93DA-BDD7E74C8231}" destId="{C51C2451-1941-47AD-84D1-BC3C38119660}" srcOrd="0" destOrd="0" parTransId="{B26F2D83-1509-4059-9F49-016C84683C4A}" sibTransId="{BED4E9B2-4664-429A-9A96-AFD9F7BD2203}"/>
    <dgm:cxn modelId="{50B6146F-4DFB-425A-8B04-26E76797230F}" type="presParOf" srcId="{3F5FC479-A886-4C9F-B4EC-DF3DD2A87B48}" destId="{C23BA764-E088-4050-832C-B048BBE76432}" srcOrd="0" destOrd="0" presId="urn:microsoft.com/office/officeart/2005/8/layout/default"/>
    <dgm:cxn modelId="{B33BE65D-2408-49F6-BDA5-37C2270AA556}" type="presParOf" srcId="{3F5FC479-A886-4C9F-B4EC-DF3DD2A87B48}" destId="{7DCBD129-4D76-4DC9-B09C-78E8BF4B0E60}" srcOrd="1" destOrd="0" presId="urn:microsoft.com/office/officeart/2005/8/layout/default"/>
    <dgm:cxn modelId="{C7981198-B962-48CE-B528-CABDD386C6B6}" type="presParOf" srcId="{3F5FC479-A886-4C9F-B4EC-DF3DD2A87B48}" destId="{F0FE3308-2A16-45AC-B44C-BF8D18E5634B}" srcOrd="2" destOrd="0" presId="urn:microsoft.com/office/officeart/2005/8/layout/default"/>
    <dgm:cxn modelId="{62E17B67-DEAD-4A4C-AD8B-923D03CC2BFE}" type="presParOf" srcId="{3F5FC479-A886-4C9F-B4EC-DF3DD2A87B48}" destId="{C13861A7-7B31-4CC5-8BA4-B2435E7D3D5D}" srcOrd="3" destOrd="0" presId="urn:microsoft.com/office/officeart/2005/8/layout/default"/>
    <dgm:cxn modelId="{45CB403D-2CE3-44B0-B0D1-26721DC3BEE7}" type="presParOf" srcId="{3F5FC479-A886-4C9F-B4EC-DF3DD2A87B48}" destId="{07933102-EAA3-475A-9DA2-BF4EF0D94AC9}" srcOrd="4" destOrd="0" presId="urn:microsoft.com/office/officeart/2005/8/layout/default"/>
    <dgm:cxn modelId="{1BB0CEFD-69DE-43EB-BC54-3CA46338FF63}" type="presParOf" srcId="{3F5FC479-A886-4C9F-B4EC-DF3DD2A87B48}" destId="{6AC6041A-DA5E-4BAE-A616-98DE51EBE1C1}" srcOrd="5" destOrd="0" presId="urn:microsoft.com/office/officeart/2005/8/layout/default"/>
    <dgm:cxn modelId="{7A255693-BAC5-43CC-B2C0-7479A6D5D29F}" type="presParOf" srcId="{3F5FC479-A886-4C9F-B4EC-DF3DD2A87B48}" destId="{929BBEFD-8B4C-4BCC-BD5D-37BA7B932F2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648F9-FBB7-4E1B-94A3-702A16E9E193}">
      <dsp:nvSpPr>
        <dsp:cNvPr id="0" name=""/>
        <dsp:cNvSpPr/>
      </dsp:nvSpPr>
      <dsp:spPr>
        <a:xfrm>
          <a:off x="617011" y="129080"/>
          <a:ext cx="4502749" cy="4502749"/>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b="1" kern="1200" dirty="0" smtClean="0"/>
            <a:t>The HEI participating in the evaluation – </a:t>
          </a:r>
        </a:p>
        <a:p>
          <a:pPr lvl="0" algn="ctr" defTabSz="577850" rtl="0">
            <a:lnSpc>
              <a:spcPct val="90000"/>
            </a:lnSpc>
            <a:spcBef>
              <a:spcPct val="0"/>
            </a:spcBef>
            <a:spcAft>
              <a:spcPct val="35000"/>
            </a:spcAft>
          </a:pPr>
          <a:r>
            <a:rPr lang="en-GB" sz="1300" b="1" kern="1200" dirty="0" smtClean="0"/>
            <a:t>Feedback on the quality system and its continuous development</a:t>
          </a:r>
          <a:endParaRPr lang="fi-FI" sz="1300" kern="1200" dirty="0"/>
        </a:p>
      </dsp:txBody>
      <dsp:txXfrm>
        <a:off x="3065113" y="959945"/>
        <a:ext cx="1527718" cy="1500916"/>
      </dsp:txXfrm>
    </dsp:sp>
    <dsp:sp modelId="{68F229D4-7361-42C2-8F5E-DA3B91A77192}">
      <dsp:nvSpPr>
        <dsp:cNvPr id="0" name=""/>
        <dsp:cNvSpPr/>
      </dsp:nvSpPr>
      <dsp:spPr>
        <a:xfrm>
          <a:off x="103934" y="263091"/>
          <a:ext cx="4502749" cy="4502749"/>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b="1" kern="1200" dirty="0" smtClean="0"/>
            <a:t>Higher Education Evaluation Committee – </a:t>
          </a:r>
        </a:p>
        <a:p>
          <a:pPr lvl="0" algn="ctr" defTabSz="577850" rtl="0">
            <a:lnSpc>
              <a:spcPct val="90000"/>
            </a:lnSpc>
            <a:spcBef>
              <a:spcPct val="0"/>
            </a:spcBef>
            <a:spcAft>
              <a:spcPct val="35000"/>
            </a:spcAft>
          </a:pPr>
          <a:r>
            <a:rPr lang="en-GB" sz="1300" b="1" kern="1200" dirty="0" smtClean="0"/>
            <a:t>Basis for the decision concerning the result</a:t>
          </a:r>
          <a:endParaRPr lang="fi-FI" sz="1300" kern="1200" dirty="0"/>
        </a:p>
      </dsp:txBody>
      <dsp:txXfrm>
        <a:off x="1336829" y="3104111"/>
        <a:ext cx="2036958" cy="1393708"/>
      </dsp:txXfrm>
    </dsp:sp>
    <dsp:sp modelId="{CCF8C4C3-4D9C-41EF-87E5-DD7CC076BB25}">
      <dsp:nvSpPr>
        <dsp:cNvPr id="0" name=""/>
        <dsp:cNvSpPr/>
      </dsp:nvSpPr>
      <dsp:spPr>
        <a:xfrm>
          <a:off x="128879" y="312666"/>
          <a:ext cx="4502749" cy="4502749"/>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b="1" kern="1200" dirty="0" smtClean="0"/>
            <a:t>Other HEIs – </a:t>
          </a:r>
        </a:p>
        <a:p>
          <a:pPr lvl="0" algn="ctr" defTabSz="577850" rtl="0">
            <a:lnSpc>
              <a:spcPct val="90000"/>
            </a:lnSpc>
            <a:spcBef>
              <a:spcPct val="0"/>
            </a:spcBef>
            <a:spcAft>
              <a:spcPct val="35000"/>
            </a:spcAft>
          </a:pPr>
          <a:r>
            <a:rPr lang="en-GB" sz="1300" b="1" kern="1200" dirty="0" smtClean="0"/>
            <a:t>Dissemination of good practices</a:t>
          </a:r>
          <a:endParaRPr lang="fi-FI" sz="1300" kern="1200" dirty="0"/>
        </a:p>
      </dsp:txBody>
      <dsp:txXfrm>
        <a:off x="611316" y="1197135"/>
        <a:ext cx="1527718" cy="1500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BA764-E088-4050-832C-B048BBE76432}">
      <dsp:nvSpPr>
        <dsp:cNvPr id="0" name=""/>
        <dsp:cNvSpPr/>
      </dsp:nvSpPr>
      <dsp:spPr>
        <a:xfrm>
          <a:off x="4025627" y="0"/>
          <a:ext cx="3030817" cy="1818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err="1" smtClean="0"/>
            <a:t>The</a:t>
          </a:r>
          <a:r>
            <a:rPr lang="fi-FI" sz="1800" b="1" kern="1200" dirty="0" smtClean="0"/>
            <a:t> </a:t>
          </a:r>
          <a:r>
            <a:rPr lang="fi-FI" sz="1800" b="1" kern="1200" dirty="0" err="1" smtClean="0"/>
            <a:t>report</a:t>
          </a:r>
          <a:r>
            <a:rPr lang="fi-FI" sz="3700" b="1" kern="1200" dirty="0" smtClean="0"/>
            <a:t/>
          </a:r>
          <a:br>
            <a:rPr lang="fi-FI" sz="3700" b="1" kern="1200" dirty="0" smtClean="0"/>
          </a:br>
          <a:r>
            <a:rPr lang="fi-FI" sz="3700" b="1" kern="1200" dirty="0" smtClean="0"/>
            <a:t>is </a:t>
          </a:r>
          <a:r>
            <a:rPr lang="fi-FI" sz="3700" b="1" kern="1200" dirty="0" err="1" smtClean="0"/>
            <a:t>well-argued</a:t>
          </a:r>
          <a:r>
            <a:rPr lang="fi-FI" sz="3700" b="1" kern="1200" dirty="0" smtClean="0"/>
            <a:t> </a:t>
          </a:r>
          <a:endParaRPr lang="fi-FI" sz="3700" kern="1200" dirty="0"/>
        </a:p>
      </dsp:txBody>
      <dsp:txXfrm>
        <a:off x="4025627" y="0"/>
        <a:ext cx="3030817" cy="1818490"/>
      </dsp:txXfrm>
    </dsp:sp>
    <dsp:sp modelId="{F0FE3308-2A16-45AC-B44C-BF8D18E5634B}">
      <dsp:nvSpPr>
        <dsp:cNvPr id="0" name=""/>
        <dsp:cNvSpPr/>
      </dsp:nvSpPr>
      <dsp:spPr>
        <a:xfrm>
          <a:off x="646477" y="0"/>
          <a:ext cx="3030817" cy="1818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err="1" smtClean="0"/>
            <a:t>The</a:t>
          </a:r>
          <a:r>
            <a:rPr lang="fi-FI" sz="1800" b="1" kern="1200" dirty="0" smtClean="0"/>
            <a:t> HEI</a:t>
          </a:r>
          <a:br>
            <a:rPr lang="fi-FI" sz="1800" b="1" kern="1200" dirty="0" smtClean="0"/>
          </a:br>
          <a:r>
            <a:rPr lang="fi-FI" sz="3400" b="1" kern="1200" dirty="0" err="1" smtClean="0"/>
            <a:t>recognises</a:t>
          </a:r>
          <a:r>
            <a:rPr lang="fi-FI" sz="3400" b="1" kern="1200" dirty="0" smtClean="0"/>
            <a:t> </a:t>
          </a:r>
          <a:r>
            <a:rPr lang="fi-FI" sz="3400" b="1" kern="1200" dirty="0" err="1" smtClean="0"/>
            <a:t>itself</a:t>
          </a:r>
          <a:endParaRPr lang="fi-FI" sz="3400" kern="1200" dirty="0"/>
        </a:p>
      </dsp:txBody>
      <dsp:txXfrm>
        <a:off x="646477" y="0"/>
        <a:ext cx="3030817" cy="1818490"/>
      </dsp:txXfrm>
    </dsp:sp>
    <dsp:sp modelId="{07933102-EAA3-475A-9DA2-BF4EF0D94AC9}">
      <dsp:nvSpPr>
        <dsp:cNvPr id="0" name=""/>
        <dsp:cNvSpPr/>
      </dsp:nvSpPr>
      <dsp:spPr>
        <a:xfrm>
          <a:off x="668208" y="2123942"/>
          <a:ext cx="3030817" cy="1818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err="1" smtClean="0"/>
            <a:t>The</a:t>
          </a:r>
          <a:r>
            <a:rPr lang="fi-FI" sz="1800" b="1" kern="1200" dirty="0" smtClean="0"/>
            <a:t> HEI</a:t>
          </a:r>
        </a:p>
        <a:p>
          <a:pPr lvl="0" algn="ctr" defTabSz="800100" rtl="0">
            <a:lnSpc>
              <a:spcPct val="90000"/>
            </a:lnSpc>
            <a:spcBef>
              <a:spcPct val="0"/>
            </a:spcBef>
            <a:spcAft>
              <a:spcPct val="35000"/>
            </a:spcAft>
          </a:pPr>
          <a:r>
            <a:rPr lang="fi-FI" sz="3400" b="1" kern="1200" dirty="0" err="1" smtClean="0"/>
            <a:t>receives</a:t>
          </a:r>
          <a:r>
            <a:rPr lang="fi-FI" sz="3400" b="1" kern="1200" dirty="0" smtClean="0"/>
            <a:t> </a:t>
          </a:r>
          <a:br>
            <a:rPr lang="fi-FI" sz="3400" b="1" kern="1200" dirty="0" smtClean="0"/>
          </a:br>
          <a:r>
            <a:rPr lang="fi-FI" sz="3400" b="1" kern="1200" dirty="0" err="1" smtClean="0"/>
            <a:t>new</a:t>
          </a:r>
          <a:r>
            <a:rPr lang="fi-FI" sz="3400" b="1" kern="1200" dirty="0" smtClean="0"/>
            <a:t> </a:t>
          </a:r>
          <a:r>
            <a:rPr lang="fi-FI" sz="3400" b="1" kern="1200" dirty="0" err="1" smtClean="0"/>
            <a:t>ideas</a:t>
          </a:r>
          <a:endParaRPr lang="fi-FI" sz="3400" kern="1200" dirty="0"/>
        </a:p>
      </dsp:txBody>
      <dsp:txXfrm>
        <a:off x="668208" y="2123942"/>
        <a:ext cx="3030817" cy="1818490"/>
      </dsp:txXfrm>
    </dsp:sp>
    <dsp:sp modelId="{929BBEFD-8B4C-4BCC-BD5D-37BA7B932F2F}">
      <dsp:nvSpPr>
        <dsp:cNvPr id="0" name=""/>
        <dsp:cNvSpPr/>
      </dsp:nvSpPr>
      <dsp:spPr>
        <a:xfrm>
          <a:off x="4002108" y="2123942"/>
          <a:ext cx="3030817" cy="1818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err="1" smtClean="0"/>
            <a:t>The</a:t>
          </a:r>
          <a:r>
            <a:rPr lang="fi-FI" sz="1800" b="1" kern="1200" dirty="0" smtClean="0"/>
            <a:t> </a:t>
          </a:r>
          <a:r>
            <a:rPr lang="fi-FI" sz="1800" b="1" kern="1200" dirty="0" err="1" smtClean="0"/>
            <a:t>HEIs</a:t>
          </a:r>
          <a:r>
            <a:rPr lang="fi-FI" sz="1800" b="1" kern="1200" dirty="0" smtClean="0"/>
            <a:t/>
          </a:r>
          <a:br>
            <a:rPr lang="fi-FI" sz="1800" b="1" kern="1200" dirty="0" smtClean="0"/>
          </a:br>
          <a:r>
            <a:rPr lang="fi-FI" sz="3000" b="1" kern="1200" dirty="0" err="1" smtClean="0"/>
            <a:t>feel</a:t>
          </a:r>
          <a:r>
            <a:rPr lang="fi-FI" sz="3000" b="1" kern="1200" dirty="0" smtClean="0"/>
            <a:t> </a:t>
          </a:r>
          <a:r>
            <a:rPr lang="fi-FI" sz="3000" b="1" kern="1200" dirty="0" err="1" smtClean="0"/>
            <a:t>that</a:t>
          </a:r>
          <a:r>
            <a:rPr lang="fi-FI" sz="3000" b="1" kern="1200" dirty="0" smtClean="0"/>
            <a:t> </a:t>
          </a:r>
          <a:r>
            <a:rPr lang="fi-FI" sz="3000" b="1" kern="1200" dirty="0" err="1" smtClean="0"/>
            <a:t>they</a:t>
          </a:r>
          <a:r>
            <a:rPr lang="fi-FI" sz="3000" b="1" kern="1200" dirty="0" smtClean="0"/>
            <a:t> </a:t>
          </a:r>
          <a:r>
            <a:rPr lang="fi-FI" sz="3000" b="1" kern="1200" dirty="0" err="1" smtClean="0"/>
            <a:t>are</a:t>
          </a:r>
          <a:r>
            <a:rPr lang="fi-FI" sz="3000" b="1" kern="1200" dirty="0" smtClean="0"/>
            <a:t> </a:t>
          </a:r>
          <a:r>
            <a:rPr lang="fi-FI" sz="3000" b="1" kern="1200" dirty="0" err="1" smtClean="0"/>
            <a:t>treated</a:t>
          </a:r>
          <a:r>
            <a:rPr lang="fi-FI" sz="3000" b="1" kern="1200" dirty="0" smtClean="0"/>
            <a:t> </a:t>
          </a:r>
          <a:r>
            <a:rPr lang="fi-FI" sz="3000" b="1" kern="1200" dirty="0" err="1" smtClean="0"/>
            <a:t>equally</a:t>
          </a:r>
          <a:endParaRPr lang="fi-FI" sz="3000" kern="1200" dirty="0"/>
        </a:p>
      </dsp:txBody>
      <dsp:txXfrm>
        <a:off x="4002108" y="2123942"/>
        <a:ext cx="3030817" cy="181849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2/22/2016</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66334D-7A27-9F43-9EC7-CCD7CF254AD1}" type="slidenum">
              <a:rPr lang="fi-FI"/>
              <a:pPr>
                <a:defRPr/>
              </a:pPr>
              <a:t>‹#›</a:t>
            </a:fld>
            <a:endParaRPr lang="fi-FI"/>
          </a:p>
        </p:txBody>
      </p:sp>
    </p:spTree>
    <p:extLst>
      <p:ext uri="{BB962C8B-B14F-4D97-AF65-F5344CB8AC3E}">
        <p14:creationId xmlns:p14="http://schemas.microsoft.com/office/powerpoint/2010/main" val="1107805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CBA4E3A-D2E6-4947-B46E-18DB598EA3A1}" type="datetime1">
              <a:rPr lang="fi-FI"/>
              <a:pPr>
                <a:defRPr/>
              </a:pPr>
              <a:t>22.2.2016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0889F7-7C3B-BA40-BE46-7E19F6C05879}" type="slidenum">
              <a:rPr lang="fi-FI"/>
              <a:pPr>
                <a:defRPr/>
              </a:pPr>
              <a:t>‹#›</a:t>
            </a:fld>
            <a:endParaRPr lang="fi-FI"/>
          </a:p>
        </p:txBody>
      </p:sp>
    </p:spTree>
    <p:extLst>
      <p:ext uri="{BB962C8B-B14F-4D97-AF65-F5344CB8AC3E}">
        <p14:creationId xmlns:p14="http://schemas.microsoft.com/office/powerpoint/2010/main" val="14848377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i-FI" sz="1200" dirty="0" smtClean="0">
                <a:latin typeface="Georgia" panose="02040502050405020303" pitchFamily="18" charset="0"/>
              </a:rPr>
              <a:t>Picture: </a:t>
            </a:r>
            <a:r>
              <a:rPr lang="fi-FI" sz="1200" dirty="0" err="1" smtClean="0">
                <a:latin typeface="Georgia" panose="02040502050405020303" pitchFamily="18" charset="0"/>
              </a:rPr>
              <a:t>University</a:t>
            </a:r>
            <a:r>
              <a:rPr lang="fi-FI" sz="1200" dirty="0" smtClean="0">
                <a:latin typeface="Georgia" panose="02040502050405020303" pitchFamily="18" charset="0"/>
              </a:rPr>
              <a:t> of </a:t>
            </a:r>
            <a:r>
              <a:rPr lang="fi-FI" sz="1200" dirty="0" err="1" smtClean="0">
                <a:latin typeface="Georgia" panose="02040502050405020303" pitchFamily="18" charset="0"/>
              </a:rPr>
              <a:t>Applied</a:t>
            </a:r>
            <a:r>
              <a:rPr lang="fi-FI" sz="1200" dirty="0" smtClean="0">
                <a:latin typeface="Georgia" panose="02040502050405020303" pitchFamily="18" charset="0"/>
              </a:rPr>
              <a:t> Sciences HAMK</a:t>
            </a:r>
          </a:p>
          <a:p>
            <a:endParaRPr lang="fi-FI" dirty="0"/>
          </a:p>
        </p:txBody>
      </p:sp>
      <p:sp>
        <p:nvSpPr>
          <p:cNvPr id="4" name="Dian numeron paikkamerkki 3"/>
          <p:cNvSpPr>
            <a:spLocks noGrp="1"/>
          </p:cNvSpPr>
          <p:nvPr>
            <p:ph type="sldNum" sz="quarter" idx="10"/>
          </p:nvPr>
        </p:nvSpPr>
        <p:spPr/>
        <p:txBody>
          <a:bodyPr/>
          <a:lstStyle/>
          <a:p>
            <a:pPr>
              <a:defRPr/>
            </a:pPr>
            <a:fld id="{9F0889F7-7C3B-BA40-BE46-7E19F6C05879}" type="slidenum">
              <a:rPr lang="fi-FI" smtClean="0"/>
              <a:pPr>
                <a:defRPr/>
              </a:pPr>
              <a:t>3</a:t>
            </a:fld>
            <a:endParaRPr lang="fi-FI"/>
          </a:p>
        </p:txBody>
      </p:sp>
    </p:spTree>
    <p:extLst>
      <p:ext uri="{BB962C8B-B14F-4D97-AF65-F5344CB8AC3E}">
        <p14:creationId xmlns:p14="http://schemas.microsoft.com/office/powerpoint/2010/main" val="46481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9F0889F7-7C3B-BA40-BE46-7E19F6C05879}" type="slidenum">
              <a:rPr lang="fi-FI" smtClean="0"/>
              <a:pPr>
                <a:defRPr/>
              </a:pPr>
              <a:t>4</a:t>
            </a:fld>
            <a:endParaRPr lang="fi-FI"/>
          </a:p>
        </p:txBody>
      </p:sp>
    </p:spTree>
    <p:extLst>
      <p:ext uri="{BB962C8B-B14F-4D97-AF65-F5344CB8AC3E}">
        <p14:creationId xmlns:p14="http://schemas.microsoft.com/office/powerpoint/2010/main" val="323992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as short as possible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as clearly defined as possible</a:t>
            </a:r>
          </a:p>
          <a:p>
            <a:r>
              <a:rPr lang="en-US" dirty="0" smtClean="0">
                <a:solidFill>
                  <a:srgbClr val="9966FF"/>
                </a:solidFill>
              </a:rPr>
              <a:t>maximum analysis,</a:t>
            </a:r>
            <a:r>
              <a:rPr lang="en-US" baseline="0" dirty="0" smtClean="0">
                <a:solidFill>
                  <a:srgbClr val="9966FF"/>
                </a:solidFill>
              </a:rPr>
              <a:t> </a:t>
            </a:r>
            <a:r>
              <a:rPr lang="en-US" dirty="0" smtClean="0">
                <a:solidFill>
                  <a:srgbClr val="9966FF"/>
                </a:solidFill>
              </a:rPr>
              <a:t>and evaluation, evidence-based text</a:t>
            </a:r>
            <a:endParaRPr lang="fi-FI" dirty="0"/>
          </a:p>
        </p:txBody>
      </p:sp>
      <p:sp>
        <p:nvSpPr>
          <p:cNvPr id="4" name="Dian numeron paikkamerkki 3"/>
          <p:cNvSpPr>
            <a:spLocks noGrp="1"/>
          </p:cNvSpPr>
          <p:nvPr>
            <p:ph type="sldNum" sz="quarter" idx="10"/>
          </p:nvPr>
        </p:nvSpPr>
        <p:spPr/>
        <p:txBody>
          <a:bodyPr/>
          <a:lstStyle/>
          <a:p>
            <a:pPr>
              <a:defRPr/>
            </a:pPr>
            <a:fld id="{9F0889F7-7C3B-BA40-BE46-7E19F6C05879}" type="slidenum">
              <a:rPr lang="fi-FI" smtClean="0"/>
              <a:pPr>
                <a:defRPr/>
              </a:pPr>
              <a:t>5</a:t>
            </a:fld>
            <a:endParaRPr lang="fi-FI"/>
          </a:p>
        </p:txBody>
      </p:sp>
    </p:spTree>
    <p:extLst>
      <p:ext uri="{BB962C8B-B14F-4D97-AF65-F5344CB8AC3E}">
        <p14:creationId xmlns:p14="http://schemas.microsoft.com/office/powerpoint/2010/main" val="37172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49E5117B-1E68-4BD0-A663-06C01889D39E}"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The</a:t>
            </a:r>
            <a:r>
              <a:rPr lang="fi-FI" dirty="0" smtClean="0"/>
              <a:t> </a:t>
            </a:r>
            <a:r>
              <a:rPr lang="fi-FI" dirty="0" err="1" smtClean="0"/>
              <a:t>report</a:t>
            </a:r>
            <a:r>
              <a:rPr lang="fi-FI" dirty="0" smtClean="0"/>
              <a:t> </a:t>
            </a:r>
            <a:r>
              <a:rPr lang="fi-FI" dirty="0" err="1" smtClean="0"/>
              <a:t>text</a:t>
            </a:r>
            <a:r>
              <a:rPr lang="fi-FI" dirty="0" smtClean="0"/>
              <a:t> </a:t>
            </a:r>
            <a:r>
              <a:rPr lang="fi-FI" dirty="0" err="1" smtClean="0"/>
              <a:t>should</a:t>
            </a:r>
            <a:r>
              <a:rPr lang="fi-FI" dirty="0" smtClean="0"/>
              <a:t> </a:t>
            </a:r>
            <a:r>
              <a:rPr lang="fi-FI" dirty="0" err="1" smtClean="0"/>
              <a:t>be</a:t>
            </a:r>
            <a:r>
              <a:rPr lang="fi-FI" dirty="0" smtClean="0"/>
              <a:t> in line </a:t>
            </a:r>
            <a:r>
              <a:rPr lang="fi-FI" dirty="0" err="1" smtClean="0"/>
              <a:t>with</a:t>
            </a:r>
            <a:r>
              <a:rPr lang="fi-FI" dirty="0" smtClean="0"/>
              <a:t> </a:t>
            </a:r>
            <a:r>
              <a:rPr lang="fi-FI" dirty="0" err="1" smtClean="0"/>
              <a:t>the</a:t>
            </a:r>
            <a:r>
              <a:rPr lang="fi-FI" dirty="0" smtClean="0"/>
              <a:t> </a:t>
            </a:r>
            <a:r>
              <a:rPr lang="fi-FI" dirty="0" err="1" smtClean="0"/>
              <a:t>development</a:t>
            </a:r>
            <a:r>
              <a:rPr lang="fi-FI" dirty="0" smtClean="0"/>
              <a:t> </a:t>
            </a:r>
            <a:r>
              <a:rPr lang="fi-FI" dirty="0" err="1" smtClean="0"/>
              <a:t>stage</a:t>
            </a:r>
            <a:endParaRPr lang="fi-FI" dirty="0"/>
          </a:p>
        </p:txBody>
      </p:sp>
      <p:sp>
        <p:nvSpPr>
          <p:cNvPr id="4" name="Dian numeron paikkamerkki 3"/>
          <p:cNvSpPr>
            <a:spLocks noGrp="1"/>
          </p:cNvSpPr>
          <p:nvPr>
            <p:ph type="sldNum" sz="quarter" idx="10"/>
          </p:nvPr>
        </p:nvSpPr>
        <p:spPr/>
        <p:txBody>
          <a:bodyPr/>
          <a:lstStyle/>
          <a:p>
            <a:pPr>
              <a:defRPr/>
            </a:pPr>
            <a:fld id="{9F0889F7-7C3B-BA40-BE46-7E19F6C05879}" type="slidenum">
              <a:rPr lang="fi-FI" smtClean="0"/>
              <a:pPr>
                <a:defRPr/>
              </a:pPr>
              <a:t>10</a:t>
            </a:fld>
            <a:endParaRPr lang="fi-FI"/>
          </a:p>
        </p:txBody>
      </p:sp>
    </p:spTree>
    <p:extLst>
      <p:ext uri="{BB962C8B-B14F-4D97-AF65-F5344CB8AC3E}">
        <p14:creationId xmlns:p14="http://schemas.microsoft.com/office/powerpoint/2010/main" val="13353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ltLang="fi-FI" sz="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itchFamily="34" charset="0"/>
                <a:cs typeface="Arial" pitchFamily="34" charset="0"/>
              </a:rPr>
              <a:t>Identify problems and development needs in quality management</a:t>
            </a:r>
            <a:r>
              <a:rPr lang="en-GB" altLang="fi-FI"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itchFamily="34" charset="0"/>
                <a:cs typeface="Arial" pitchFamily="34" charset="0"/>
              </a:rPr>
              <a:t/>
            </a:r>
            <a:br>
              <a:rPr lang="en-GB" altLang="fi-FI"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itchFamily="34" charset="0"/>
                <a:cs typeface="Arial" pitchFamily="34" charset="0"/>
              </a:rPr>
            </a:br>
            <a:endParaRPr lang="fi-FI" dirty="0"/>
          </a:p>
        </p:txBody>
      </p:sp>
      <p:sp>
        <p:nvSpPr>
          <p:cNvPr id="4" name="Dian numeron paikkamerkki 3"/>
          <p:cNvSpPr>
            <a:spLocks noGrp="1"/>
          </p:cNvSpPr>
          <p:nvPr>
            <p:ph type="sldNum" sz="quarter" idx="10"/>
          </p:nvPr>
        </p:nvSpPr>
        <p:spPr/>
        <p:txBody>
          <a:bodyPr/>
          <a:lstStyle/>
          <a:p>
            <a:pPr>
              <a:defRPr/>
            </a:pPr>
            <a:fld id="{9F0889F7-7C3B-BA40-BE46-7E19F6C05879}" type="slidenum">
              <a:rPr lang="fi-FI" smtClean="0"/>
              <a:pPr>
                <a:defRPr/>
              </a:pPr>
              <a:t>12</a:t>
            </a:fld>
            <a:endParaRPr lang="fi-FI"/>
          </a:p>
        </p:txBody>
      </p:sp>
    </p:spTree>
    <p:extLst>
      <p:ext uri="{BB962C8B-B14F-4D97-AF65-F5344CB8AC3E}">
        <p14:creationId xmlns:p14="http://schemas.microsoft.com/office/powerpoint/2010/main" val="251681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1881543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t>11.5.2014</a:t>
            </a:r>
            <a:endParaRPr lang="fi-FI"/>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4000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t>11.5.2014</a:t>
            </a:r>
            <a:endParaRPr lang="fi-FI"/>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pic>
        <p:nvPicPr>
          <p:cNvPr id="19"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510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cxnSp>
        <p:nvCxnSpPr>
          <p:cNvPr id="12" name="Straight Connector 11"/>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t>11.5.2014</a:t>
            </a:r>
            <a:endParaRPr lang="fi-FI"/>
          </a:p>
        </p:txBody>
      </p:sp>
      <p:sp>
        <p:nvSpPr>
          <p:cNvPr id="16"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pic>
        <p:nvPicPr>
          <p:cNvPr id="1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018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t>11.5.2014</a:t>
            </a:r>
            <a:endParaRPr lang="fi-FI"/>
          </a:p>
        </p:txBody>
      </p:sp>
      <p:sp>
        <p:nvSpPr>
          <p:cNvPr id="14"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pic>
        <p:nvPicPr>
          <p:cNvPr id="1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99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003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682023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cover">
    <p:bg>
      <p:bgPr>
        <a:solidFill>
          <a:schemeClr val="tx2"/>
        </a:solidFill>
        <a:effectLst/>
      </p:bgPr>
    </p:bg>
    <p:spTree>
      <p:nvGrpSpPr>
        <p:cNvPr id="1" name=""/>
        <p:cNvGrpSpPr/>
        <p:nvPr/>
      </p:nvGrpSpPr>
      <p:grpSpPr>
        <a:xfrm>
          <a:off x="0" y="0"/>
          <a:ext cx="0" cy="0"/>
          <a:chOff x="0" y="0"/>
          <a:chExt cx="0" cy="0"/>
        </a:xfrm>
      </p:grpSpPr>
      <p:pic>
        <p:nvPicPr>
          <p:cNvPr id="2050"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281062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cover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5" name="Title 1"/>
          <p:cNvSpPr>
            <a:spLocks noGrp="1"/>
          </p:cNvSpPr>
          <p:nvPr userDrawn="1">
            <p:ph type="ctrTitle"/>
          </p:nvPr>
        </p:nvSpPr>
        <p:spPr>
          <a:xfrm>
            <a:off x="505053" y="2566038"/>
            <a:ext cx="8083322"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419462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888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cover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5" name="Title 1"/>
          <p:cNvSpPr>
            <a:spLocks noGrp="1"/>
          </p:cNvSpPr>
          <p:nvPr userDrawn="1">
            <p:ph type="ctrTitle"/>
          </p:nvPr>
        </p:nvSpPr>
        <p:spPr>
          <a:xfrm>
            <a:off x="505053" y="2566038"/>
            <a:ext cx="8083322"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4194630"/>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174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cov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389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cover">
    <p:bg>
      <p:bgPr>
        <a:solidFill>
          <a:schemeClr val="tx2"/>
        </a:solidFill>
        <a:effectLst/>
      </p:bgPr>
    </p:bg>
    <p:spTree>
      <p:nvGrpSpPr>
        <p:cNvPr id="1" name=""/>
        <p:cNvGrpSpPr/>
        <p:nvPr/>
      </p:nvGrpSpPr>
      <p:grpSpPr>
        <a:xfrm>
          <a:off x="0" y="0"/>
          <a:ext cx="0" cy="0"/>
          <a:chOff x="0" y="0"/>
          <a:chExt cx="0" cy="0"/>
        </a:xfrm>
      </p:grpSpPr>
      <p:pic>
        <p:nvPicPr>
          <p:cNvPr id="2050"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35424393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cover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rgbClr val="FFFFFF"/>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907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cover">
    <p:bg>
      <p:bgPr>
        <a:solidFill>
          <a:schemeClr val="tx2"/>
        </a:solidFill>
        <a:effectLst/>
      </p:bgPr>
    </p:bg>
    <p:spTree>
      <p:nvGrpSpPr>
        <p:cNvPr id="1" name=""/>
        <p:cNvGrpSpPr/>
        <p:nvPr/>
      </p:nvGrpSpPr>
      <p:grpSpPr>
        <a:xfrm>
          <a:off x="0" y="0"/>
          <a:ext cx="0" cy="0"/>
          <a:chOff x="0" y="0"/>
          <a:chExt cx="0" cy="0"/>
        </a:xfrm>
      </p:grpSpPr>
      <p:pic>
        <p:nvPicPr>
          <p:cNvPr id="5"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562913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cover with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pic>
        <p:nvPicPr>
          <p:cNvPr id="5"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9627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cover with image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rgbClr val="FFFFFF"/>
              </a:solidFill>
            </a:endParaRPr>
          </a:p>
        </p:txBody>
      </p:sp>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pic>
        <p:nvPicPr>
          <p:cNvPr id="6"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395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5704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9"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470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cxnSp>
        <p:nvCxnSpPr>
          <p:cNvPr id="12" name="Straight Connector 11"/>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16"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542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14"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813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782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3941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ver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566038"/>
            <a:ext cx="8083322"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2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631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547813" y="188913"/>
            <a:ext cx="73787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idx="1"/>
          </p:nvPr>
        </p:nvSpPr>
        <p:spPr>
          <a:xfrm>
            <a:off x="1547813" y="1557338"/>
            <a:ext cx="7272337" cy="4824412"/>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fld id="{01D23E83-1416-43F4-BD37-62860A15CB0A}" type="datetime3">
              <a:rPr lang="fi-FI" altLang="fi-FI">
                <a:solidFill>
                  <a:prstClr val="black">
                    <a:tint val="75000"/>
                  </a:prstClr>
                </a:solidFill>
              </a:rPr>
              <a:pPr/>
              <a:t>22/2/16</a:t>
            </a:fld>
            <a:r>
              <a:rPr lang="fi-FI" altLang="fi-FI">
                <a:solidFill>
                  <a:prstClr val="black">
                    <a:tint val="75000"/>
                  </a:prstClr>
                </a:solidFill>
              </a:rPr>
              <a:t>  Pirjo-Liisa Omar</a:t>
            </a:r>
          </a:p>
        </p:txBody>
      </p:sp>
      <p:sp>
        <p:nvSpPr>
          <p:cNvPr id="5" name="Dian numeron paikkamerkki 4"/>
          <p:cNvSpPr>
            <a:spLocks noGrp="1"/>
          </p:cNvSpPr>
          <p:nvPr>
            <p:ph type="sldNum" sz="quarter" idx="11"/>
          </p:nvPr>
        </p:nvSpPr>
        <p:spPr/>
        <p:txBody>
          <a:bodyPr/>
          <a:lstStyle>
            <a:lvl1pPr>
              <a:defRPr/>
            </a:lvl1pPr>
          </a:lstStyle>
          <a:p>
            <a:fld id="{D4009042-938D-4C24-8201-54AC54227FD3}" type="slidenum">
              <a:rPr lang="fi-FI" altLang="fi-FI">
                <a:solidFill>
                  <a:prstClr val="black">
                    <a:tint val="75000"/>
                  </a:prstClr>
                </a:solidFill>
              </a:rPr>
              <a:pPr/>
              <a:t>‹#›</a:t>
            </a:fld>
            <a:endParaRPr lang="fi-FI" altLang="fi-FI">
              <a:solidFill>
                <a:prstClr val="black">
                  <a:tint val="75000"/>
                </a:prstClr>
              </a:solidFill>
            </a:endParaRPr>
          </a:p>
        </p:txBody>
      </p:sp>
    </p:spTree>
    <p:extLst>
      <p:ext uri="{BB962C8B-B14F-4D97-AF65-F5344CB8AC3E}">
        <p14:creationId xmlns:p14="http://schemas.microsoft.com/office/powerpoint/2010/main" val="192318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37866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cover">
    <p:bg>
      <p:bgPr>
        <a:solidFill>
          <a:schemeClr val="tx2"/>
        </a:solidFill>
        <a:effectLst/>
      </p:bgPr>
    </p:bg>
    <p:spTree>
      <p:nvGrpSpPr>
        <p:cNvPr id="1" name=""/>
        <p:cNvGrpSpPr/>
        <p:nvPr/>
      </p:nvGrpSpPr>
      <p:grpSpPr>
        <a:xfrm>
          <a:off x="0" y="0"/>
          <a:ext cx="0" cy="0"/>
          <a:chOff x="0" y="0"/>
          <a:chExt cx="0" cy="0"/>
        </a:xfrm>
      </p:grpSpPr>
      <p:pic>
        <p:nvPicPr>
          <p:cNvPr id="2050"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00241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cover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5" name="Title 1"/>
          <p:cNvSpPr>
            <a:spLocks noGrp="1"/>
          </p:cNvSpPr>
          <p:nvPr userDrawn="1">
            <p:ph type="ctrTitle"/>
          </p:nvPr>
        </p:nvSpPr>
        <p:spPr>
          <a:xfrm>
            <a:off x="505053" y="2566038"/>
            <a:ext cx="8083322"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419462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624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cover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5" name="Title 1"/>
          <p:cNvSpPr>
            <a:spLocks noGrp="1"/>
          </p:cNvSpPr>
          <p:nvPr userDrawn="1">
            <p:ph type="ctrTitle"/>
          </p:nvPr>
        </p:nvSpPr>
        <p:spPr>
          <a:xfrm>
            <a:off x="505053" y="2566038"/>
            <a:ext cx="8083322"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4194630"/>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275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cov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728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ver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rgbClr val="FFFFFF"/>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en-US" smtClean="0"/>
              <a:t>Click to edit Master title style</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048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cover">
    <p:bg>
      <p:bgPr>
        <a:solidFill>
          <a:schemeClr val="tx2"/>
        </a:solidFill>
        <a:effectLst/>
      </p:bgPr>
    </p:bg>
    <p:spTree>
      <p:nvGrpSpPr>
        <p:cNvPr id="1" name=""/>
        <p:cNvGrpSpPr/>
        <p:nvPr/>
      </p:nvGrpSpPr>
      <p:grpSpPr>
        <a:xfrm>
          <a:off x="0" y="0"/>
          <a:ext cx="0" cy="0"/>
          <a:chOff x="0" y="0"/>
          <a:chExt cx="0" cy="0"/>
        </a:xfrm>
      </p:grpSpPr>
      <p:pic>
        <p:nvPicPr>
          <p:cNvPr id="5"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731837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cover with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pic>
        <p:nvPicPr>
          <p:cNvPr id="5"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6275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cover with image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rgbClr val="FFFFFF"/>
              </a:solidFill>
            </a:endParaRPr>
          </a:p>
        </p:txBody>
      </p:sp>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pic>
        <p:nvPicPr>
          <p:cNvPr id="6"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1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cover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566038"/>
            <a:ext cx="8083322"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30"/>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7639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83021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9"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0288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cxnSp>
        <p:nvCxnSpPr>
          <p:cNvPr id="12" name="Straight Connector 11"/>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16"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8201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14"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6519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76379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solidFill>
                  <a:prstClr val="black">
                    <a:tint val="75000"/>
                  </a:prstClr>
                </a:solidFill>
              </a:rPr>
              <a:t>11.5.2014</a:t>
            </a:r>
            <a:endParaRPr lang="fi-FI">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25133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547813" y="188913"/>
            <a:ext cx="73787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idx="1"/>
          </p:nvPr>
        </p:nvSpPr>
        <p:spPr>
          <a:xfrm>
            <a:off x="1547813" y="1557338"/>
            <a:ext cx="7272337" cy="4824412"/>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fld id="{01D23E83-1416-43F4-BD37-62860A15CB0A}" type="datetime3">
              <a:rPr lang="fi-FI" altLang="fi-FI">
                <a:solidFill>
                  <a:prstClr val="black">
                    <a:tint val="75000"/>
                  </a:prstClr>
                </a:solidFill>
              </a:rPr>
              <a:pPr/>
              <a:t>22/2/16</a:t>
            </a:fld>
            <a:r>
              <a:rPr lang="fi-FI" altLang="fi-FI">
                <a:solidFill>
                  <a:prstClr val="black">
                    <a:tint val="75000"/>
                  </a:prstClr>
                </a:solidFill>
              </a:rPr>
              <a:t>  Pirjo-Liisa Omar</a:t>
            </a:r>
          </a:p>
        </p:txBody>
      </p:sp>
      <p:sp>
        <p:nvSpPr>
          <p:cNvPr id="5" name="Dian numeron paikkamerkki 4"/>
          <p:cNvSpPr>
            <a:spLocks noGrp="1"/>
          </p:cNvSpPr>
          <p:nvPr>
            <p:ph type="sldNum" sz="quarter" idx="11"/>
          </p:nvPr>
        </p:nvSpPr>
        <p:spPr/>
        <p:txBody>
          <a:bodyPr/>
          <a:lstStyle>
            <a:lvl1pPr>
              <a:defRPr/>
            </a:lvl1pPr>
          </a:lstStyle>
          <a:p>
            <a:fld id="{D4009042-938D-4C24-8201-54AC54227FD3}" type="slidenum">
              <a:rPr lang="fi-FI" altLang="fi-FI">
                <a:solidFill>
                  <a:prstClr val="black">
                    <a:tint val="75000"/>
                  </a:prstClr>
                </a:solidFill>
              </a:rPr>
              <a:pPr/>
              <a:t>‹#›</a:t>
            </a:fld>
            <a:endParaRPr lang="fi-FI" altLang="fi-FI">
              <a:solidFill>
                <a:prstClr val="black">
                  <a:tint val="75000"/>
                </a:prstClr>
              </a:solidFill>
            </a:endParaRPr>
          </a:p>
        </p:txBody>
      </p:sp>
    </p:spTree>
    <p:extLst>
      <p:ext uri="{BB962C8B-B14F-4D97-AF65-F5344CB8AC3E}">
        <p14:creationId xmlns:p14="http://schemas.microsoft.com/office/powerpoint/2010/main" val="385915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gradFill rotWithShape="1">
            <a:gsLst>
              <a:gs pos="0">
                <a:srgbClr val="001F24"/>
              </a:gs>
              <a:gs pos="100000">
                <a:srgbClr val="004751"/>
              </a:gs>
            </a:gsLst>
            <a:lin ang="19140000"/>
          </a:gradFill>
          <a:ln w="0">
            <a:noFill/>
            <a:round/>
            <a:headEnd/>
            <a:tailEnd/>
          </a:ln>
          <a:effectLst>
            <a:outerShdw dist="23000" dir="5400000" rotWithShape="0">
              <a:srgbClr val="808080">
                <a:alpha val="34999"/>
              </a:srgbClr>
            </a:outerShdw>
          </a:effectLst>
        </p:spPr>
        <p:txBody>
          <a:bodyPr anchor="ctr"/>
          <a:lstStyle/>
          <a:p>
            <a:pPr algn="ctr"/>
            <a:endParaRPr lang="et-EE" sz="1800">
              <a:solidFill>
                <a:srgbClr val="FFFFFF"/>
              </a:solidFill>
              <a:ea typeface="ＭＳ Ｐゴシック" pitchFamily="-97" charset="-128"/>
              <a:cs typeface="+mn-cs"/>
            </a:endParaRPr>
          </a:p>
        </p:txBody>
      </p:sp>
      <p:pic>
        <p:nvPicPr>
          <p:cNvPr id="5" name="Picture 6" descr="valge_logo.png"/>
          <p:cNvPicPr>
            <a:picLocks noChangeAspect="1"/>
          </p:cNvPicPr>
          <p:nvPr userDrawn="1"/>
        </p:nvPicPr>
        <p:blipFill>
          <a:blip r:embed="rId2"/>
          <a:srcRect/>
          <a:stretch>
            <a:fillRect/>
          </a:stretch>
        </p:blipFill>
        <p:spPr bwMode="auto">
          <a:xfrm>
            <a:off x="3770313" y="3886200"/>
            <a:ext cx="1603375" cy="1806575"/>
          </a:xfrm>
          <a:prstGeom prst="rect">
            <a:avLst/>
          </a:prstGeom>
          <a:noFill/>
          <a:ln w="9525">
            <a:noFill/>
            <a:miter lim="800000"/>
            <a:headEnd/>
            <a:tailEnd/>
          </a:ln>
        </p:spPr>
      </p:pic>
      <p:sp>
        <p:nvSpPr>
          <p:cNvPr id="2" name="Title 1"/>
          <p:cNvSpPr>
            <a:spLocks noGrp="1"/>
          </p:cNvSpPr>
          <p:nvPr>
            <p:ph type="ctrTitle"/>
          </p:nvPr>
        </p:nvSpPr>
        <p:spPr>
          <a:xfrm>
            <a:off x="468311" y="268222"/>
            <a:ext cx="8142287" cy="1981200"/>
          </a:xfrm>
        </p:spPr>
        <p:txBody>
          <a:bodyPr anchor="b"/>
          <a:lstStyle>
            <a:lvl1pPr marL="360000" algn="ctr">
              <a:defRPr sz="3200">
                <a:solidFill>
                  <a:srgbClr val="DD5E22"/>
                </a:solidFill>
              </a:defRPr>
            </a:lvl1pPr>
          </a:lstStyle>
          <a:p>
            <a:r>
              <a:rPr lang="et-EE" dirty="0" smtClean="0"/>
              <a:t>Click to edit Master title style</a:t>
            </a:r>
            <a:endParaRPr lang="en-US" dirty="0"/>
          </a:p>
        </p:txBody>
      </p:sp>
      <p:sp>
        <p:nvSpPr>
          <p:cNvPr id="3" name="Subtitle 2"/>
          <p:cNvSpPr>
            <a:spLocks noGrp="1"/>
          </p:cNvSpPr>
          <p:nvPr>
            <p:ph type="subTitle" idx="1"/>
          </p:nvPr>
        </p:nvSpPr>
        <p:spPr>
          <a:xfrm>
            <a:off x="468311" y="2286000"/>
            <a:ext cx="8142287" cy="1161289"/>
          </a:xfrm>
        </p:spPr>
        <p:txBody>
          <a:bodyPr/>
          <a:lstStyle>
            <a:lvl1pPr marL="360000" indent="0" algn="ctr">
              <a:lnSpc>
                <a:spcPts val="3200"/>
              </a:lnSpc>
              <a:buNone/>
              <a:defRPr sz="2000" b="0" i="0">
                <a:solidFill>
                  <a:schemeClr val="bg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dirty="0" smtClean="0"/>
              <a:t>Click to edit Master subtitle style</a:t>
            </a:r>
            <a:endParaRPr lang="en-US" dirty="0"/>
          </a:p>
        </p:txBody>
      </p:sp>
    </p:spTree>
    <p:extLst>
      <p:ext uri="{BB962C8B-B14F-4D97-AF65-F5344CB8AC3E}">
        <p14:creationId xmlns:p14="http://schemas.microsoft.com/office/powerpoint/2010/main" val="2926157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7"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3" name="Content Placeholder 2"/>
          <p:cNvSpPr>
            <a:spLocks noGrp="1"/>
          </p:cNvSpPr>
          <p:nvPr>
            <p:ph idx="1"/>
          </p:nvPr>
        </p:nvSpPr>
        <p:spPr>
          <a:xfrm>
            <a:off x="468313" y="1676400"/>
            <a:ext cx="8142286" cy="4191000"/>
          </a:xfrm>
        </p:spPr>
        <p:txBody>
          <a:bodyPr>
            <a:noAutofit/>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2" name="Title 1"/>
          <p:cNvSpPr>
            <a:spLocks noGrp="1"/>
          </p:cNvSpPr>
          <p:nvPr>
            <p:ph type="title"/>
          </p:nvPr>
        </p:nvSpPr>
        <p:spPr/>
        <p:txBody>
          <a:bodyPr/>
          <a:lstStyle>
            <a:lvl1pPr>
              <a:defRPr sz="2400"/>
            </a:lvl1pPr>
          </a:lstStyle>
          <a:p>
            <a:r>
              <a:rPr lang="et-EE" dirty="0"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fld id="{1248D0A4-135E-40B9-9063-4EEAFBA4F70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0002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295400"/>
            <a:ext cx="9144000" cy="5562600"/>
          </a:xfrm>
          <a:prstGeom prst="rect">
            <a:avLst/>
          </a:prstGeom>
          <a:gradFill rotWithShape="1">
            <a:gsLst>
              <a:gs pos="0">
                <a:srgbClr val="001F24"/>
              </a:gs>
              <a:gs pos="100000">
                <a:srgbClr val="004751"/>
              </a:gs>
            </a:gsLst>
            <a:lin ang="19140000"/>
          </a:gradFill>
          <a:ln w="0">
            <a:noFill/>
            <a:round/>
            <a:headEnd/>
            <a:tailEnd/>
          </a:ln>
          <a:effectLst>
            <a:outerShdw dist="23000" dir="5400000" rotWithShape="0">
              <a:srgbClr val="808080">
                <a:alpha val="34999"/>
              </a:srgbClr>
            </a:outerShdw>
          </a:effectLst>
        </p:spPr>
        <p:txBody>
          <a:bodyPr anchor="ctr"/>
          <a:lstStyle/>
          <a:p>
            <a:pPr algn="ctr"/>
            <a:endParaRPr lang="et-EE" sz="1800">
              <a:solidFill>
                <a:srgbClr val="FFFFFF"/>
              </a:solidFill>
              <a:ea typeface="ＭＳ Ｐゴシック" pitchFamily="-97" charset="-128"/>
              <a:cs typeface="+mn-cs"/>
            </a:endParaRPr>
          </a:p>
        </p:txBody>
      </p:sp>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rohelin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sp>
        <p:nvSpPr>
          <p:cNvPr id="2" name="Title 1"/>
          <p:cNvSpPr>
            <a:spLocks noGrp="1"/>
          </p:cNvSpPr>
          <p:nvPr>
            <p:ph type="title"/>
          </p:nvPr>
        </p:nvSpPr>
        <p:spPr>
          <a:xfrm>
            <a:off x="468313" y="0"/>
            <a:ext cx="6694487" cy="1295400"/>
          </a:xfrm>
        </p:spPr>
        <p:txBody>
          <a:bodyPr/>
          <a:lstStyle>
            <a:lvl1pPr>
              <a:spcAft>
                <a:spcPts val="600"/>
              </a:spcAft>
              <a:defRPr sz="2400">
                <a:solidFill>
                  <a:srgbClr val="004751"/>
                </a:solidFill>
              </a:defRPr>
            </a:lvl1pPr>
          </a:lstStyle>
          <a:p>
            <a:r>
              <a:rPr lang="et-EE" dirty="0" smtClean="0"/>
              <a:t>Click to edit Master title style</a:t>
            </a:r>
            <a:endParaRPr lang="en-US" dirty="0"/>
          </a:p>
        </p:txBody>
      </p:sp>
      <p:sp>
        <p:nvSpPr>
          <p:cNvPr id="3" name="Content Placeholder 2"/>
          <p:cNvSpPr>
            <a:spLocks noGrp="1"/>
          </p:cNvSpPr>
          <p:nvPr>
            <p:ph idx="1"/>
          </p:nvPr>
        </p:nvSpPr>
        <p:spPr>
          <a:xfrm>
            <a:off x="468313" y="1676400"/>
            <a:ext cx="8142286" cy="4191000"/>
          </a:xfrm>
        </p:spPr>
        <p:txBody>
          <a:bodyPr>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Slide Number Placeholder 5"/>
          <p:cNvSpPr>
            <a:spLocks noGrp="1"/>
          </p:cNvSpPr>
          <p:nvPr>
            <p:ph type="sldNum" sz="quarter" idx="10"/>
          </p:nvPr>
        </p:nvSpPr>
        <p:spPr/>
        <p:txBody>
          <a:bodyPr/>
          <a:lstStyle>
            <a:lvl1pPr>
              <a:defRPr>
                <a:solidFill>
                  <a:srgbClr val="FFFFFF"/>
                </a:solidFill>
              </a:defRPr>
            </a:lvl1pPr>
          </a:lstStyle>
          <a:p>
            <a:fld id="{76308072-EF27-4D03-9B22-3E68C72CECF3}" type="slidenum">
              <a:rPr lang="en-US"/>
              <a:pPr/>
              <a:t>‹#›</a:t>
            </a:fld>
            <a:endParaRPr lang="en-US"/>
          </a:p>
        </p:txBody>
      </p:sp>
    </p:spTree>
    <p:extLst>
      <p:ext uri="{BB962C8B-B14F-4D97-AF65-F5344CB8AC3E}">
        <p14:creationId xmlns:p14="http://schemas.microsoft.com/office/powerpoint/2010/main" val="319291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cov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1474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9"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8" name="Content Placeholder 2"/>
          <p:cNvSpPr>
            <a:spLocks noGrp="1"/>
          </p:cNvSpPr>
          <p:nvPr>
            <p:ph idx="12"/>
          </p:nvPr>
        </p:nvSpPr>
        <p:spPr>
          <a:xfrm>
            <a:off x="468313" y="1676400"/>
            <a:ext cx="8142286" cy="4191000"/>
          </a:xfrm>
        </p:spPr>
        <p:txBody>
          <a:bodyPr>
            <a:noAutofit/>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6" name="Title 1"/>
          <p:cNvSpPr>
            <a:spLocks noGrp="1"/>
          </p:cNvSpPr>
          <p:nvPr>
            <p:ph type="title"/>
          </p:nvPr>
        </p:nvSpPr>
        <p:spPr>
          <a:xfrm>
            <a:off x="468313" y="0"/>
            <a:ext cx="6694487" cy="1295400"/>
          </a:xfrm>
        </p:spPr>
        <p:txBody>
          <a:bodyPr/>
          <a:lstStyle>
            <a:lvl1pPr>
              <a:defRPr sz="2400"/>
            </a:lvl1pPr>
          </a:lstStyle>
          <a:p>
            <a:r>
              <a:rPr lang="et-EE" dirty="0" smtClean="0"/>
              <a:t>Click to edit Master title style</a:t>
            </a:r>
            <a:endParaRPr lang="en-US" dirty="0"/>
          </a:p>
        </p:txBody>
      </p:sp>
      <p:sp>
        <p:nvSpPr>
          <p:cNvPr id="10" name="Slide Number Placeholder 5"/>
          <p:cNvSpPr>
            <a:spLocks noGrp="1"/>
          </p:cNvSpPr>
          <p:nvPr>
            <p:ph type="sldNum" sz="quarter" idx="13"/>
          </p:nvPr>
        </p:nvSpPr>
        <p:spPr/>
        <p:txBody>
          <a:bodyPr/>
          <a:lstStyle>
            <a:lvl1pPr>
              <a:defRPr/>
            </a:lvl1pPr>
          </a:lstStyle>
          <a:p>
            <a:fld id="{ACE2C040-2763-4ABE-98EF-C493A3940F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8202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vlage_symbol.png"/>
          <p:cNvPicPr>
            <a:picLocks noChangeAspect="1"/>
          </p:cNvPicPr>
          <p:nvPr userDrawn="1"/>
        </p:nvPicPr>
        <p:blipFill>
          <a:blip r:embed="rId2"/>
          <a:srcRect/>
          <a:stretch>
            <a:fillRect/>
          </a:stretch>
        </p:blipFill>
        <p:spPr bwMode="auto">
          <a:xfrm>
            <a:off x="4240213" y="188913"/>
            <a:ext cx="663575" cy="877887"/>
          </a:xfrm>
          <a:prstGeom prst="rect">
            <a:avLst/>
          </a:prstGeom>
          <a:noFill/>
          <a:ln w="9525">
            <a:noFill/>
            <a:miter lim="800000"/>
            <a:headEnd/>
            <a:tailEnd/>
          </a:ln>
        </p:spPr>
      </p:pic>
      <p:pic>
        <p:nvPicPr>
          <p:cNvPr id="7"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a:xfrm>
            <a:off x="468311" y="4406900"/>
            <a:ext cx="8142288" cy="1362075"/>
          </a:xfrm>
        </p:spPr>
        <p:txBody>
          <a:bodyPr>
            <a:normAutofit/>
          </a:bodyPr>
          <a:lstStyle>
            <a:lvl1pPr algn="l">
              <a:defRPr sz="3200" b="1" cap="none"/>
            </a:lvl1pPr>
          </a:lstStyle>
          <a:p>
            <a:r>
              <a:rPr lang="et-EE" dirty="0" smtClean="0"/>
              <a:t>Click to edit Master title style</a:t>
            </a:r>
            <a:endParaRPr lang="en-US" dirty="0"/>
          </a:p>
        </p:txBody>
      </p:sp>
      <p:sp>
        <p:nvSpPr>
          <p:cNvPr id="3" name="Text Placeholder 2"/>
          <p:cNvSpPr>
            <a:spLocks noGrp="1"/>
          </p:cNvSpPr>
          <p:nvPr>
            <p:ph type="body" idx="1"/>
          </p:nvPr>
        </p:nvSpPr>
        <p:spPr>
          <a:xfrm>
            <a:off x="468311" y="3928646"/>
            <a:ext cx="8142287" cy="338554"/>
          </a:xfrm>
        </p:spPr>
        <p:txBody>
          <a:bodyPr anchor="b">
            <a:noAutofit/>
          </a:bodyPr>
          <a:lstStyle>
            <a:lvl1pPr marL="0" indent="0">
              <a:buNone/>
              <a:defRPr sz="1600" b="1" i="0">
                <a:solidFill>
                  <a:srgbClr val="454747"/>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dirty="0" smtClean="0"/>
              <a:t>Click to edit Master text styles</a:t>
            </a:r>
          </a:p>
        </p:txBody>
      </p:sp>
      <p:sp>
        <p:nvSpPr>
          <p:cNvPr id="8" name="Slide Number Placeholder 5"/>
          <p:cNvSpPr>
            <a:spLocks noGrp="1"/>
          </p:cNvSpPr>
          <p:nvPr>
            <p:ph type="sldNum" sz="quarter" idx="10"/>
          </p:nvPr>
        </p:nvSpPr>
        <p:spPr/>
        <p:txBody>
          <a:bodyPr/>
          <a:lstStyle>
            <a:lvl1pPr>
              <a:defRPr/>
            </a:lvl1pPr>
          </a:lstStyle>
          <a:p>
            <a:fld id="{12E08C06-2542-4162-B753-DC42149C2D4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7290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6" name="Rectangle 5"/>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8"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468313" y="1676400"/>
            <a:ext cx="3875087" cy="4191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4" name="Content Placeholder 3"/>
          <p:cNvSpPr>
            <a:spLocks noGrp="1"/>
          </p:cNvSpPr>
          <p:nvPr>
            <p:ph sz="half" idx="2"/>
          </p:nvPr>
        </p:nvSpPr>
        <p:spPr>
          <a:xfrm>
            <a:off x="4495799" y="1676400"/>
            <a:ext cx="4114799" cy="4191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9" name="Slide Number Placeholder 5"/>
          <p:cNvSpPr>
            <a:spLocks noGrp="1"/>
          </p:cNvSpPr>
          <p:nvPr>
            <p:ph type="sldNum" sz="quarter" idx="10"/>
          </p:nvPr>
        </p:nvSpPr>
        <p:spPr/>
        <p:txBody>
          <a:bodyPr/>
          <a:lstStyle>
            <a:lvl1pPr>
              <a:defRPr/>
            </a:lvl1pPr>
          </a:lstStyle>
          <a:p>
            <a:fld id="{4CA94EC8-7EAA-439C-937A-50CF1FAB9A1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23774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8" name="Rectangle 7"/>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9"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10"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t-EE" dirty="0" smtClean="0"/>
              <a:t>Click to edit Master title style</a:t>
            </a:r>
            <a:endParaRPr lang="en-US" dirty="0"/>
          </a:p>
        </p:txBody>
      </p:sp>
      <p:sp>
        <p:nvSpPr>
          <p:cNvPr id="3" name="Text Placeholder 2"/>
          <p:cNvSpPr>
            <a:spLocks noGrp="1"/>
          </p:cNvSpPr>
          <p:nvPr>
            <p:ph type="body" idx="1"/>
          </p:nvPr>
        </p:nvSpPr>
        <p:spPr>
          <a:xfrm>
            <a:off x="468313" y="1676400"/>
            <a:ext cx="3876675" cy="762000"/>
          </a:xfrm>
        </p:spPr>
        <p:txBody>
          <a:bodyPr>
            <a:noAutofit/>
          </a:bodyPr>
          <a:lstStyle>
            <a:lvl1pPr marL="360000" indent="0">
              <a:buNone/>
              <a:defRPr sz="2000" b="1" i="0">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Click to edit Master text styles</a:t>
            </a:r>
          </a:p>
        </p:txBody>
      </p:sp>
      <p:sp>
        <p:nvSpPr>
          <p:cNvPr id="4" name="Content Placeholder 3"/>
          <p:cNvSpPr>
            <a:spLocks noGrp="1"/>
          </p:cNvSpPr>
          <p:nvPr>
            <p:ph sz="half" idx="2"/>
          </p:nvPr>
        </p:nvSpPr>
        <p:spPr>
          <a:xfrm>
            <a:off x="468313" y="2590800"/>
            <a:ext cx="3876675" cy="3276600"/>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5" name="Text Placeholder 4"/>
          <p:cNvSpPr>
            <a:spLocks noGrp="1"/>
          </p:cNvSpPr>
          <p:nvPr>
            <p:ph type="body" sz="quarter" idx="3"/>
          </p:nvPr>
        </p:nvSpPr>
        <p:spPr>
          <a:xfrm>
            <a:off x="4645025" y="1676400"/>
            <a:ext cx="3965574" cy="762001"/>
          </a:xfrm>
        </p:spPr>
        <p:txBody>
          <a:bodyPr/>
          <a:lstStyle>
            <a:lvl1pPr marL="360000" indent="0">
              <a:buNone/>
              <a:defRPr sz="2000" b="1" i="0">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Click to edit Master text styles</a:t>
            </a:r>
          </a:p>
        </p:txBody>
      </p:sp>
      <p:sp>
        <p:nvSpPr>
          <p:cNvPr id="6" name="Content Placeholder 5"/>
          <p:cNvSpPr>
            <a:spLocks noGrp="1"/>
          </p:cNvSpPr>
          <p:nvPr>
            <p:ph sz="quarter" idx="4"/>
          </p:nvPr>
        </p:nvSpPr>
        <p:spPr>
          <a:xfrm>
            <a:off x="4645025" y="2590800"/>
            <a:ext cx="3965574" cy="3276600"/>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1" name="Slide Number Placeholder 5"/>
          <p:cNvSpPr>
            <a:spLocks noGrp="1"/>
          </p:cNvSpPr>
          <p:nvPr>
            <p:ph type="sldNum" sz="quarter" idx="10"/>
          </p:nvPr>
        </p:nvSpPr>
        <p:spPr/>
        <p:txBody>
          <a:bodyPr/>
          <a:lstStyle>
            <a:lvl1pPr>
              <a:defRPr/>
            </a:lvl1pPr>
          </a:lstStyle>
          <a:p>
            <a:fld id="{F4876A6F-66E5-4C13-B9AE-E7C807E8BFF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457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4" name="Rectangle 3"/>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5"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6"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p:txBody>
          <a:bodyPr/>
          <a:lstStyle/>
          <a:p>
            <a:r>
              <a:rPr lang="et-EE" smtClean="0"/>
              <a:t>Click to edit Master title style</a:t>
            </a:r>
            <a:endParaRPr lang="en-US"/>
          </a:p>
        </p:txBody>
      </p:sp>
      <p:sp>
        <p:nvSpPr>
          <p:cNvPr id="7" name="Slide Number Placeholder 5"/>
          <p:cNvSpPr>
            <a:spLocks noGrp="1"/>
          </p:cNvSpPr>
          <p:nvPr>
            <p:ph type="sldNum" sz="quarter" idx="10"/>
          </p:nvPr>
        </p:nvSpPr>
        <p:spPr/>
        <p:txBody>
          <a:bodyPr/>
          <a:lstStyle>
            <a:lvl1pPr>
              <a:defRPr/>
            </a:lvl1pPr>
          </a:lstStyle>
          <a:p>
            <a:fld id="{A0C915D4-FE91-4F86-8168-DBBCA8F83A5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90310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3" name="Rectangle 2"/>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4" name="Picture 7" descr="vlage_symbol.png"/>
          <p:cNvPicPr>
            <a:picLocks noChangeAspect="1"/>
          </p:cNvPicPr>
          <p:nvPr userDrawn="1"/>
        </p:nvPicPr>
        <p:blipFill>
          <a:blip r:embed="rId2"/>
          <a:srcRect/>
          <a:stretch>
            <a:fillRect/>
          </a:stretch>
        </p:blipFill>
        <p:spPr bwMode="auto">
          <a:xfrm>
            <a:off x="4240213" y="188913"/>
            <a:ext cx="663575" cy="877887"/>
          </a:xfrm>
          <a:prstGeom prst="rect">
            <a:avLst/>
          </a:prstGeom>
          <a:noFill/>
          <a:ln w="9525">
            <a:noFill/>
            <a:miter lim="800000"/>
            <a:headEnd/>
            <a:tailEnd/>
          </a:ln>
        </p:spPr>
      </p:pic>
    </p:spTree>
    <p:extLst>
      <p:ext uri="{BB962C8B-B14F-4D97-AF65-F5344CB8AC3E}">
        <p14:creationId xmlns:p14="http://schemas.microsoft.com/office/powerpoint/2010/main" val="888523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6" name="Rectangle 5"/>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sp>
        <p:nvSpPr>
          <p:cNvPr id="8" name="Title 1"/>
          <p:cNvSpPr txBox="1">
            <a:spLocks/>
          </p:cNvSpPr>
          <p:nvPr userDrawn="1"/>
        </p:nvSpPr>
        <p:spPr bwMode="auto">
          <a:xfrm>
            <a:off x="468313" y="0"/>
            <a:ext cx="6999287" cy="1295400"/>
          </a:xfrm>
          <a:prstGeom prst="rect">
            <a:avLst/>
          </a:prstGeom>
          <a:noFill/>
          <a:ln w="9525">
            <a:noFill/>
            <a:miter lim="800000"/>
            <a:headEnd/>
            <a:tailEnd/>
          </a:ln>
        </p:spPr>
        <p:txBody>
          <a:bodyPr anchor="ctr"/>
          <a:lstStyle/>
          <a:p>
            <a:pPr indent="-179388" eaLnBrk="0" hangingPunct="0"/>
            <a:r>
              <a:rPr lang="et-EE" b="1">
                <a:solidFill>
                  <a:prstClr val="white"/>
                </a:solidFill>
                <a:latin typeface="Verdana" pitchFamily="-112" charset="0"/>
                <a:ea typeface="ＭＳ Ｐゴシック" pitchFamily="-97" charset="-128"/>
                <a:cs typeface="+mn-cs"/>
              </a:rPr>
              <a:t>Click to edit Master title style</a:t>
            </a:r>
            <a:endParaRPr lang="en-US" b="1">
              <a:solidFill>
                <a:prstClr val="white"/>
              </a:solidFill>
              <a:latin typeface="Verdana" pitchFamily="-112" charset="0"/>
              <a:ea typeface="ＭＳ Ｐゴシック" pitchFamily="-97" charset="-128"/>
              <a:cs typeface="+mn-cs"/>
            </a:endParaRPr>
          </a:p>
        </p:txBody>
      </p:sp>
      <p:pic>
        <p:nvPicPr>
          <p:cNvPr id="12" name="Picture 9"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9" name="Title 1"/>
          <p:cNvSpPr>
            <a:spLocks noGrp="1"/>
          </p:cNvSpPr>
          <p:nvPr>
            <p:ph type="title"/>
          </p:nvPr>
        </p:nvSpPr>
        <p:spPr>
          <a:xfrm>
            <a:off x="468314" y="1676400"/>
            <a:ext cx="2844800" cy="838200"/>
          </a:xfrm>
        </p:spPr>
        <p:txBody>
          <a:bodyPr>
            <a:noAutofit/>
          </a:bodyPr>
          <a:lstStyle>
            <a:lvl1pPr marL="180000" indent="0" algn="l">
              <a:defRPr sz="2000" b="1" baseline="0"/>
            </a:lvl1pPr>
          </a:lstStyle>
          <a:p>
            <a:r>
              <a:rPr lang="et-EE" dirty="0" smtClean="0"/>
              <a:t>Click to edit Master title style</a:t>
            </a:r>
            <a:endParaRPr lang="en-US" dirty="0"/>
          </a:p>
        </p:txBody>
      </p:sp>
      <p:sp>
        <p:nvSpPr>
          <p:cNvPr id="10" name="Content Placeholder 2"/>
          <p:cNvSpPr>
            <a:spLocks noGrp="1"/>
          </p:cNvSpPr>
          <p:nvPr>
            <p:ph idx="1"/>
          </p:nvPr>
        </p:nvSpPr>
        <p:spPr>
          <a:xfrm>
            <a:off x="3428999" y="2514601"/>
            <a:ext cx="5181599" cy="3352799"/>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11" name="Text Placeholder 3"/>
          <p:cNvSpPr>
            <a:spLocks noGrp="1"/>
          </p:cNvSpPr>
          <p:nvPr>
            <p:ph type="body" sz="half" idx="2"/>
          </p:nvPr>
        </p:nvSpPr>
        <p:spPr>
          <a:xfrm>
            <a:off x="468314" y="2514601"/>
            <a:ext cx="2844800" cy="3352800"/>
          </a:xfrm>
        </p:spPr>
        <p:txBody>
          <a:bodyPr/>
          <a:lstStyle>
            <a:lvl1pPr marL="18000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13" name="Slide Number Placeholder 5"/>
          <p:cNvSpPr>
            <a:spLocks noGrp="1"/>
          </p:cNvSpPr>
          <p:nvPr>
            <p:ph type="sldNum" sz="quarter" idx="10"/>
          </p:nvPr>
        </p:nvSpPr>
        <p:spPr/>
        <p:txBody>
          <a:bodyPr/>
          <a:lstStyle>
            <a:lvl1pPr>
              <a:defRPr/>
            </a:lvl1pPr>
          </a:lstStyle>
          <a:p>
            <a:fld id="{C7318810-C1C0-4E47-9DFF-499AECE3364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7543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6" name="Rectangle 5"/>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sp>
        <p:nvSpPr>
          <p:cNvPr id="8" name="Title 1"/>
          <p:cNvSpPr txBox="1">
            <a:spLocks/>
          </p:cNvSpPr>
          <p:nvPr userDrawn="1"/>
        </p:nvSpPr>
        <p:spPr bwMode="auto">
          <a:xfrm>
            <a:off x="468313" y="0"/>
            <a:ext cx="8142287" cy="1295400"/>
          </a:xfrm>
          <a:prstGeom prst="rect">
            <a:avLst/>
          </a:prstGeom>
          <a:noFill/>
          <a:ln w="9525">
            <a:noFill/>
            <a:miter lim="800000"/>
            <a:headEnd/>
            <a:tailEnd/>
          </a:ln>
        </p:spPr>
        <p:txBody>
          <a:bodyPr anchor="ctr"/>
          <a:lstStyle/>
          <a:p>
            <a:pPr indent="-179388" eaLnBrk="0" hangingPunct="0"/>
            <a:r>
              <a:rPr lang="et-EE" b="1">
                <a:solidFill>
                  <a:srgbClr val="FFFFFF"/>
                </a:solidFill>
                <a:latin typeface="Verdana" pitchFamily="-112" charset="0"/>
                <a:ea typeface="ＭＳ Ｐゴシック" pitchFamily="-97" charset="-128"/>
                <a:cs typeface="+mn-cs"/>
              </a:rPr>
              <a:t>Click to edit Master title style</a:t>
            </a:r>
            <a:endParaRPr lang="en-US" b="1">
              <a:solidFill>
                <a:srgbClr val="FFFFFF"/>
              </a:solidFill>
              <a:latin typeface="Verdana" pitchFamily="-112" charset="0"/>
              <a:ea typeface="ＭＳ Ｐゴシック" pitchFamily="-97" charset="-128"/>
              <a:cs typeface="+mn-cs"/>
            </a:endParaRPr>
          </a:p>
        </p:txBody>
      </p:sp>
      <p:pic>
        <p:nvPicPr>
          <p:cNvPr id="9" name="Picture 9"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a:xfrm>
            <a:off x="468313" y="4800600"/>
            <a:ext cx="8142285" cy="566738"/>
          </a:xfrm>
        </p:spPr>
        <p:txBody>
          <a:bodyPr anchor="b"/>
          <a:lstStyle>
            <a:lvl1pPr marL="0" indent="0" algn="l">
              <a:defRPr sz="2000" b="1"/>
            </a:lvl1pPr>
          </a:lstStyle>
          <a:p>
            <a:r>
              <a:rPr lang="et-EE" dirty="0" smtClean="0"/>
              <a:t>Click to edit Master title style</a:t>
            </a:r>
            <a:endParaRPr lang="en-US" dirty="0"/>
          </a:p>
        </p:txBody>
      </p:sp>
      <p:sp>
        <p:nvSpPr>
          <p:cNvPr id="3" name="Picture Placeholder 2"/>
          <p:cNvSpPr>
            <a:spLocks noGrp="1"/>
          </p:cNvSpPr>
          <p:nvPr>
            <p:ph type="pic" idx="1"/>
          </p:nvPr>
        </p:nvSpPr>
        <p:spPr>
          <a:xfrm>
            <a:off x="468313" y="1676399"/>
            <a:ext cx="8142286"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8313" y="5367338"/>
            <a:ext cx="8142285" cy="500062"/>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dirty="0" smtClean="0"/>
              <a:t>Click to edit Master text styles</a:t>
            </a:r>
          </a:p>
        </p:txBody>
      </p:sp>
      <p:sp>
        <p:nvSpPr>
          <p:cNvPr id="10" name="Slide Number Placeholder 5"/>
          <p:cNvSpPr>
            <a:spLocks noGrp="1"/>
          </p:cNvSpPr>
          <p:nvPr>
            <p:ph type="sldNum" sz="quarter" idx="10"/>
          </p:nvPr>
        </p:nvSpPr>
        <p:spPr/>
        <p:txBody>
          <a:bodyPr/>
          <a:lstStyle>
            <a:lvl1pPr>
              <a:defRPr/>
            </a:lvl1pPr>
          </a:lstStyle>
          <a:p>
            <a:fld id="{10216EEC-DA4E-487E-BBAF-2B7BC2E4EB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3216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6" name="Rectangle 5"/>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8"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a:xfrm>
            <a:off x="468313" y="0"/>
            <a:ext cx="7151687" cy="1295400"/>
          </a:xfrm>
        </p:spPr>
        <p:txBody>
          <a:bodyPr/>
          <a:lstStyle>
            <a:lvl1pPr algn="l">
              <a:defRPr sz="2400" b="1"/>
            </a:lvl1pPr>
          </a:lstStyle>
          <a:p>
            <a:r>
              <a:rPr lang="et-EE" dirty="0" smtClean="0"/>
              <a:t>Click to edit Master title style</a:t>
            </a:r>
            <a:endParaRPr lang="en-US" dirty="0"/>
          </a:p>
        </p:txBody>
      </p:sp>
      <p:sp>
        <p:nvSpPr>
          <p:cNvPr id="3" name="Picture Placeholder 2"/>
          <p:cNvSpPr>
            <a:spLocks noGrp="1"/>
          </p:cNvSpPr>
          <p:nvPr>
            <p:ph type="pic" idx="1"/>
          </p:nvPr>
        </p:nvSpPr>
        <p:spPr>
          <a:xfrm>
            <a:off x="468313" y="2514601"/>
            <a:ext cx="8142286" cy="3352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8313" y="1676399"/>
            <a:ext cx="8142286" cy="761999"/>
          </a:xfrm>
        </p:spPr>
        <p:txBody>
          <a:bodyPr>
            <a:no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9" name="Slide Number Placeholder 5"/>
          <p:cNvSpPr>
            <a:spLocks noGrp="1"/>
          </p:cNvSpPr>
          <p:nvPr>
            <p:ph type="sldNum" sz="quarter" idx="10"/>
          </p:nvPr>
        </p:nvSpPr>
        <p:spPr/>
        <p:txBody>
          <a:bodyPr/>
          <a:lstStyle>
            <a:lvl1pPr>
              <a:defRPr/>
            </a:lvl1pPr>
          </a:lstStyle>
          <a:p>
            <a:fld id="{D9F2621A-CA70-4228-AD08-59CBF69008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6769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7"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3" name="Vertical Text Placeholder 2"/>
          <p:cNvSpPr>
            <a:spLocks noGrp="1"/>
          </p:cNvSpPr>
          <p:nvPr>
            <p:ph type="body" orient="vert" idx="1"/>
          </p:nvPr>
        </p:nvSpPr>
        <p:spPr>
          <a:xfrm>
            <a:off x="468313" y="1676399"/>
            <a:ext cx="8142286" cy="4191001"/>
          </a:xfrm>
        </p:spPr>
        <p:txBody>
          <a:bodyPr vert="eaVert">
            <a:noAutofit/>
          </a:body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2" name="Title 1"/>
          <p:cNvSpPr>
            <a:spLocks noGrp="1"/>
          </p:cNvSpPr>
          <p:nvPr>
            <p:ph type="title"/>
          </p:nvPr>
        </p:nvSpPr>
        <p:spPr>
          <a:xfrm>
            <a:off x="468313" y="0"/>
            <a:ext cx="7304087" cy="1295400"/>
          </a:xfrm>
        </p:spPr>
        <p:txBody>
          <a:bodyPr/>
          <a:lstStyle>
            <a:lvl1pPr>
              <a:defRPr sz="2400"/>
            </a:lvl1pPr>
          </a:lstStyle>
          <a:p>
            <a:r>
              <a:rPr lang="et-EE" dirty="0"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fld id="{AE247A59-7069-4AFA-B5E8-9587A8ADB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44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cover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8"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1595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7"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Vertical Title 1"/>
          <p:cNvSpPr>
            <a:spLocks noGrp="1"/>
          </p:cNvSpPr>
          <p:nvPr>
            <p:ph type="title" orient="vert"/>
          </p:nvPr>
        </p:nvSpPr>
        <p:spPr>
          <a:xfrm>
            <a:off x="6857999" y="1676399"/>
            <a:ext cx="1752600" cy="4191000"/>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468313" y="1676399"/>
            <a:ext cx="6084887" cy="4191000"/>
          </a:xfrm>
        </p:spPr>
        <p:txBody>
          <a:bodyPr vert="eaVert">
            <a:noAutofit/>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EBD7464D-D838-4726-A27A-A4AC60F513F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5204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gradFill rotWithShape="1">
            <a:gsLst>
              <a:gs pos="0">
                <a:srgbClr val="001F24"/>
              </a:gs>
              <a:gs pos="100000">
                <a:srgbClr val="004751"/>
              </a:gs>
            </a:gsLst>
            <a:lin ang="19140000"/>
          </a:gradFill>
          <a:ln w="0">
            <a:noFill/>
            <a:round/>
            <a:headEnd/>
            <a:tailEnd/>
          </a:ln>
          <a:effectLst>
            <a:outerShdw dist="23000" dir="5400000" rotWithShape="0">
              <a:srgbClr val="808080">
                <a:alpha val="34999"/>
              </a:srgbClr>
            </a:outerShdw>
          </a:effectLst>
        </p:spPr>
        <p:txBody>
          <a:bodyPr anchor="ctr"/>
          <a:lstStyle/>
          <a:p>
            <a:pPr algn="ctr"/>
            <a:endParaRPr lang="et-EE" sz="1800">
              <a:solidFill>
                <a:srgbClr val="FFFFFF"/>
              </a:solidFill>
              <a:ea typeface="ＭＳ Ｐゴシック" pitchFamily="-97" charset="-128"/>
              <a:cs typeface="+mn-cs"/>
            </a:endParaRPr>
          </a:p>
        </p:txBody>
      </p:sp>
      <p:pic>
        <p:nvPicPr>
          <p:cNvPr id="3" name="Picture 6" descr="vlage_symbol_2.png"/>
          <p:cNvPicPr>
            <a:picLocks noChangeAspect="1"/>
          </p:cNvPicPr>
          <p:nvPr userDrawn="1"/>
        </p:nvPicPr>
        <p:blipFill>
          <a:blip r:embed="rId2"/>
          <a:srcRect/>
          <a:stretch>
            <a:fillRect/>
          </a:stretch>
        </p:blipFill>
        <p:spPr bwMode="auto">
          <a:xfrm>
            <a:off x="4038600" y="2724150"/>
            <a:ext cx="1066800" cy="1409700"/>
          </a:xfrm>
          <a:prstGeom prst="rect">
            <a:avLst/>
          </a:prstGeom>
          <a:noFill/>
          <a:ln w="9525">
            <a:noFill/>
            <a:miter lim="800000"/>
            <a:headEnd/>
            <a:tailEnd/>
          </a:ln>
        </p:spPr>
      </p:pic>
    </p:spTree>
    <p:extLst>
      <p:ext uri="{BB962C8B-B14F-4D97-AF65-F5344CB8AC3E}">
        <p14:creationId xmlns:p14="http://schemas.microsoft.com/office/powerpoint/2010/main" val="3005174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gradFill rotWithShape="1">
            <a:gsLst>
              <a:gs pos="0">
                <a:srgbClr val="001F24"/>
              </a:gs>
              <a:gs pos="100000">
                <a:srgbClr val="004751"/>
              </a:gs>
            </a:gsLst>
            <a:lin ang="19140000"/>
          </a:gradFill>
          <a:ln w="0">
            <a:noFill/>
            <a:round/>
            <a:headEnd/>
            <a:tailEnd/>
          </a:ln>
          <a:effectLst>
            <a:outerShdw dist="23000" dir="5400000" rotWithShape="0">
              <a:srgbClr val="808080">
                <a:alpha val="34999"/>
              </a:srgbClr>
            </a:outerShdw>
          </a:effectLst>
        </p:spPr>
        <p:txBody>
          <a:bodyPr anchor="ctr"/>
          <a:lstStyle/>
          <a:p>
            <a:pPr algn="ctr"/>
            <a:endParaRPr lang="et-EE" sz="1800">
              <a:solidFill>
                <a:srgbClr val="FFFFFF"/>
              </a:solidFill>
              <a:ea typeface="ＭＳ Ｐゴシック" pitchFamily="-97" charset="-128"/>
              <a:cs typeface="+mn-cs"/>
            </a:endParaRPr>
          </a:p>
        </p:txBody>
      </p:sp>
      <p:pic>
        <p:nvPicPr>
          <p:cNvPr id="5" name="Picture 6" descr="valge_logo.png"/>
          <p:cNvPicPr>
            <a:picLocks noChangeAspect="1"/>
          </p:cNvPicPr>
          <p:nvPr userDrawn="1"/>
        </p:nvPicPr>
        <p:blipFill>
          <a:blip r:embed="rId2"/>
          <a:srcRect/>
          <a:stretch>
            <a:fillRect/>
          </a:stretch>
        </p:blipFill>
        <p:spPr bwMode="auto">
          <a:xfrm>
            <a:off x="3770313" y="3886200"/>
            <a:ext cx="1603375" cy="1806575"/>
          </a:xfrm>
          <a:prstGeom prst="rect">
            <a:avLst/>
          </a:prstGeom>
          <a:noFill/>
          <a:ln w="9525">
            <a:noFill/>
            <a:miter lim="800000"/>
            <a:headEnd/>
            <a:tailEnd/>
          </a:ln>
        </p:spPr>
      </p:pic>
      <p:sp>
        <p:nvSpPr>
          <p:cNvPr id="2" name="Title 1"/>
          <p:cNvSpPr>
            <a:spLocks noGrp="1"/>
          </p:cNvSpPr>
          <p:nvPr>
            <p:ph type="ctrTitle"/>
          </p:nvPr>
        </p:nvSpPr>
        <p:spPr>
          <a:xfrm>
            <a:off x="468311" y="268222"/>
            <a:ext cx="8142287" cy="1981200"/>
          </a:xfrm>
        </p:spPr>
        <p:txBody>
          <a:bodyPr anchor="b"/>
          <a:lstStyle>
            <a:lvl1pPr marL="360000" algn="ctr">
              <a:defRPr sz="3200">
                <a:solidFill>
                  <a:srgbClr val="DD5E22"/>
                </a:solidFill>
              </a:defRPr>
            </a:lvl1pPr>
          </a:lstStyle>
          <a:p>
            <a:r>
              <a:rPr lang="et-EE" dirty="0" smtClean="0"/>
              <a:t>Click to edit Master title style</a:t>
            </a:r>
            <a:endParaRPr lang="en-US" dirty="0"/>
          </a:p>
        </p:txBody>
      </p:sp>
      <p:sp>
        <p:nvSpPr>
          <p:cNvPr id="3" name="Subtitle 2"/>
          <p:cNvSpPr>
            <a:spLocks noGrp="1"/>
          </p:cNvSpPr>
          <p:nvPr>
            <p:ph type="subTitle" idx="1"/>
          </p:nvPr>
        </p:nvSpPr>
        <p:spPr>
          <a:xfrm>
            <a:off x="468311" y="2286000"/>
            <a:ext cx="8142287" cy="1161289"/>
          </a:xfrm>
        </p:spPr>
        <p:txBody>
          <a:bodyPr/>
          <a:lstStyle>
            <a:lvl1pPr marL="360000" indent="0" algn="ctr">
              <a:lnSpc>
                <a:spcPts val="3200"/>
              </a:lnSpc>
              <a:buNone/>
              <a:defRPr sz="2000" b="0" i="0">
                <a:solidFill>
                  <a:schemeClr val="bg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dirty="0" smtClean="0"/>
              <a:t>Click to edit Master subtitle style</a:t>
            </a:r>
            <a:endParaRPr lang="en-US" dirty="0"/>
          </a:p>
        </p:txBody>
      </p:sp>
    </p:spTree>
    <p:extLst>
      <p:ext uri="{BB962C8B-B14F-4D97-AF65-F5344CB8AC3E}">
        <p14:creationId xmlns:p14="http://schemas.microsoft.com/office/powerpoint/2010/main" val="200371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7"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3" name="Content Placeholder 2"/>
          <p:cNvSpPr>
            <a:spLocks noGrp="1"/>
          </p:cNvSpPr>
          <p:nvPr>
            <p:ph idx="1"/>
          </p:nvPr>
        </p:nvSpPr>
        <p:spPr>
          <a:xfrm>
            <a:off x="468313" y="1676400"/>
            <a:ext cx="8142286" cy="4191000"/>
          </a:xfrm>
        </p:spPr>
        <p:txBody>
          <a:bodyPr>
            <a:noAutofit/>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2" name="Title 1"/>
          <p:cNvSpPr>
            <a:spLocks noGrp="1"/>
          </p:cNvSpPr>
          <p:nvPr>
            <p:ph type="title"/>
          </p:nvPr>
        </p:nvSpPr>
        <p:spPr/>
        <p:txBody>
          <a:bodyPr/>
          <a:lstStyle>
            <a:lvl1pPr>
              <a:defRPr sz="2400"/>
            </a:lvl1pPr>
          </a:lstStyle>
          <a:p>
            <a:r>
              <a:rPr lang="et-EE" dirty="0"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fld id="{1248D0A4-135E-40B9-9063-4EEAFBA4F70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2436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295400"/>
            <a:ext cx="9144000" cy="5562600"/>
          </a:xfrm>
          <a:prstGeom prst="rect">
            <a:avLst/>
          </a:prstGeom>
          <a:gradFill rotWithShape="1">
            <a:gsLst>
              <a:gs pos="0">
                <a:srgbClr val="001F24"/>
              </a:gs>
              <a:gs pos="100000">
                <a:srgbClr val="004751"/>
              </a:gs>
            </a:gsLst>
            <a:lin ang="19140000"/>
          </a:gradFill>
          <a:ln w="0">
            <a:noFill/>
            <a:round/>
            <a:headEnd/>
            <a:tailEnd/>
          </a:ln>
          <a:effectLst>
            <a:outerShdw dist="23000" dir="5400000" rotWithShape="0">
              <a:srgbClr val="808080">
                <a:alpha val="34999"/>
              </a:srgbClr>
            </a:outerShdw>
          </a:effectLst>
        </p:spPr>
        <p:txBody>
          <a:bodyPr anchor="ctr"/>
          <a:lstStyle/>
          <a:p>
            <a:pPr algn="ctr"/>
            <a:endParaRPr lang="et-EE" sz="1800">
              <a:solidFill>
                <a:srgbClr val="FFFFFF"/>
              </a:solidFill>
              <a:ea typeface="ＭＳ Ｐゴシック" pitchFamily="-97" charset="-128"/>
              <a:cs typeface="+mn-cs"/>
            </a:endParaRPr>
          </a:p>
        </p:txBody>
      </p:sp>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rohelin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sp>
        <p:nvSpPr>
          <p:cNvPr id="2" name="Title 1"/>
          <p:cNvSpPr>
            <a:spLocks noGrp="1"/>
          </p:cNvSpPr>
          <p:nvPr>
            <p:ph type="title"/>
          </p:nvPr>
        </p:nvSpPr>
        <p:spPr>
          <a:xfrm>
            <a:off x="468313" y="0"/>
            <a:ext cx="6694487" cy="1295400"/>
          </a:xfrm>
        </p:spPr>
        <p:txBody>
          <a:bodyPr/>
          <a:lstStyle>
            <a:lvl1pPr>
              <a:spcAft>
                <a:spcPts val="600"/>
              </a:spcAft>
              <a:defRPr sz="2400">
                <a:solidFill>
                  <a:srgbClr val="004751"/>
                </a:solidFill>
              </a:defRPr>
            </a:lvl1pPr>
          </a:lstStyle>
          <a:p>
            <a:r>
              <a:rPr lang="et-EE" dirty="0" smtClean="0"/>
              <a:t>Click to edit Master title style</a:t>
            </a:r>
            <a:endParaRPr lang="en-US" dirty="0"/>
          </a:p>
        </p:txBody>
      </p:sp>
      <p:sp>
        <p:nvSpPr>
          <p:cNvPr id="3" name="Content Placeholder 2"/>
          <p:cNvSpPr>
            <a:spLocks noGrp="1"/>
          </p:cNvSpPr>
          <p:nvPr>
            <p:ph idx="1"/>
          </p:nvPr>
        </p:nvSpPr>
        <p:spPr>
          <a:xfrm>
            <a:off x="468313" y="1676400"/>
            <a:ext cx="8142286" cy="4191000"/>
          </a:xfrm>
        </p:spPr>
        <p:txBody>
          <a:bodyPr>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Slide Number Placeholder 5"/>
          <p:cNvSpPr>
            <a:spLocks noGrp="1"/>
          </p:cNvSpPr>
          <p:nvPr>
            <p:ph type="sldNum" sz="quarter" idx="10"/>
          </p:nvPr>
        </p:nvSpPr>
        <p:spPr/>
        <p:txBody>
          <a:bodyPr/>
          <a:lstStyle>
            <a:lvl1pPr>
              <a:defRPr>
                <a:solidFill>
                  <a:srgbClr val="FFFFFF"/>
                </a:solidFill>
              </a:defRPr>
            </a:lvl1pPr>
          </a:lstStyle>
          <a:p>
            <a:fld id="{76308072-EF27-4D03-9B22-3E68C72CECF3}" type="slidenum">
              <a:rPr lang="en-US"/>
              <a:pPr/>
              <a:t>‹#›</a:t>
            </a:fld>
            <a:endParaRPr lang="en-US"/>
          </a:p>
        </p:txBody>
      </p:sp>
    </p:spTree>
    <p:extLst>
      <p:ext uri="{BB962C8B-B14F-4D97-AF65-F5344CB8AC3E}">
        <p14:creationId xmlns:p14="http://schemas.microsoft.com/office/powerpoint/2010/main" val="3225082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9"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8" name="Content Placeholder 2"/>
          <p:cNvSpPr>
            <a:spLocks noGrp="1"/>
          </p:cNvSpPr>
          <p:nvPr>
            <p:ph idx="12"/>
          </p:nvPr>
        </p:nvSpPr>
        <p:spPr>
          <a:xfrm>
            <a:off x="468313" y="1676400"/>
            <a:ext cx="8142286" cy="4191000"/>
          </a:xfrm>
        </p:spPr>
        <p:txBody>
          <a:bodyPr>
            <a:noAutofit/>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6" name="Title 1"/>
          <p:cNvSpPr>
            <a:spLocks noGrp="1"/>
          </p:cNvSpPr>
          <p:nvPr>
            <p:ph type="title"/>
          </p:nvPr>
        </p:nvSpPr>
        <p:spPr>
          <a:xfrm>
            <a:off x="468313" y="0"/>
            <a:ext cx="6694487" cy="1295400"/>
          </a:xfrm>
        </p:spPr>
        <p:txBody>
          <a:bodyPr/>
          <a:lstStyle>
            <a:lvl1pPr>
              <a:defRPr sz="2400"/>
            </a:lvl1pPr>
          </a:lstStyle>
          <a:p>
            <a:r>
              <a:rPr lang="et-EE" dirty="0" smtClean="0"/>
              <a:t>Click to edit Master title style</a:t>
            </a:r>
            <a:endParaRPr lang="en-US" dirty="0"/>
          </a:p>
        </p:txBody>
      </p:sp>
      <p:sp>
        <p:nvSpPr>
          <p:cNvPr id="10" name="Slide Number Placeholder 5"/>
          <p:cNvSpPr>
            <a:spLocks noGrp="1"/>
          </p:cNvSpPr>
          <p:nvPr>
            <p:ph type="sldNum" sz="quarter" idx="13"/>
          </p:nvPr>
        </p:nvSpPr>
        <p:spPr/>
        <p:txBody>
          <a:bodyPr/>
          <a:lstStyle>
            <a:lvl1pPr>
              <a:defRPr/>
            </a:lvl1pPr>
          </a:lstStyle>
          <a:p>
            <a:fld id="{ACE2C040-2763-4ABE-98EF-C493A3940F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9684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vlage_symbol.png"/>
          <p:cNvPicPr>
            <a:picLocks noChangeAspect="1"/>
          </p:cNvPicPr>
          <p:nvPr userDrawn="1"/>
        </p:nvPicPr>
        <p:blipFill>
          <a:blip r:embed="rId2"/>
          <a:srcRect/>
          <a:stretch>
            <a:fillRect/>
          </a:stretch>
        </p:blipFill>
        <p:spPr bwMode="auto">
          <a:xfrm>
            <a:off x="4240213" y="188913"/>
            <a:ext cx="663575" cy="877887"/>
          </a:xfrm>
          <a:prstGeom prst="rect">
            <a:avLst/>
          </a:prstGeom>
          <a:noFill/>
          <a:ln w="9525">
            <a:noFill/>
            <a:miter lim="800000"/>
            <a:headEnd/>
            <a:tailEnd/>
          </a:ln>
        </p:spPr>
      </p:pic>
      <p:pic>
        <p:nvPicPr>
          <p:cNvPr id="7"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a:xfrm>
            <a:off x="468311" y="4406900"/>
            <a:ext cx="8142288" cy="1362075"/>
          </a:xfrm>
        </p:spPr>
        <p:txBody>
          <a:bodyPr>
            <a:normAutofit/>
          </a:bodyPr>
          <a:lstStyle>
            <a:lvl1pPr algn="l">
              <a:defRPr sz="3200" b="1" cap="none"/>
            </a:lvl1pPr>
          </a:lstStyle>
          <a:p>
            <a:r>
              <a:rPr lang="et-EE" dirty="0" smtClean="0"/>
              <a:t>Click to edit Master title style</a:t>
            </a:r>
            <a:endParaRPr lang="en-US" dirty="0"/>
          </a:p>
        </p:txBody>
      </p:sp>
      <p:sp>
        <p:nvSpPr>
          <p:cNvPr id="3" name="Text Placeholder 2"/>
          <p:cNvSpPr>
            <a:spLocks noGrp="1"/>
          </p:cNvSpPr>
          <p:nvPr>
            <p:ph type="body" idx="1"/>
          </p:nvPr>
        </p:nvSpPr>
        <p:spPr>
          <a:xfrm>
            <a:off x="468311" y="3928646"/>
            <a:ext cx="8142287" cy="338554"/>
          </a:xfrm>
        </p:spPr>
        <p:txBody>
          <a:bodyPr anchor="b">
            <a:noAutofit/>
          </a:bodyPr>
          <a:lstStyle>
            <a:lvl1pPr marL="0" indent="0">
              <a:buNone/>
              <a:defRPr sz="1600" b="1" i="0">
                <a:solidFill>
                  <a:srgbClr val="454747"/>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dirty="0" smtClean="0"/>
              <a:t>Click to edit Master text styles</a:t>
            </a:r>
          </a:p>
        </p:txBody>
      </p:sp>
      <p:sp>
        <p:nvSpPr>
          <p:cNvPr id="8" name="Slide Number Placeholder 5"/>
          <p:cNvSpPr>
            <a:spLocks noGrp="1"/>
          </p:cNvSpPr>
          <p:nvPr>
            <p:ph type="sldNum" sz="quarter" idx="10"/>
          </p:nvPr>
        </p:nvSpPr>
        <p:spPr/>
        <p:txBody>
          <a:bodyPr/>
          <a:lstStyle>
            <a:lvl1pPr>
              <a:defRPr/>
            </a:lvl1pPr>
          </a:lstStyle>
          <a:p>
            <a:fld id="{12E08C06-2542-4162-B753-DC42149C2D4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8891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6" name="Rectangle 5"/>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8"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468313" y="1676400"/>
            <a:ext cx="3875087" cy="4191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4" name="Content Placeholder 3"/>
          <p:cNvSpPr>
            <a:spLocks noGrp="1"/>
          </p:cNvSpPr>
          <p:nvPr>
            <p:ph sz="half" idx="2"/>
          </p:nvPr>
        </p:nvSpPr>
        <p:spPr>
          <a:xfrm>
            <a:off x="4495799" y="1676400"/>
            <a:ext cx="4114799" cy="4191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9" name="Slide Number Placeholder 5"/>
          <p:cNvSpPr>
            <a:spLocks noGrp="1"/>
          </p:cNvSpPr>
          <p:nvPr>
            <p:ph type="sldNum" sz="quarter" idx="10"/>
          </p:nvPr>
        </p:nvSpPr>
        <p:spPr/>
        <p:txBody>
          <a:bodyPr/>
          <a:lstStyle>
            <a:lvl1pPr>
              <a:defRPr/>
            </a:lvl1pPr>
          </a:lstStyle>
          <a:p>
            <a:fld id="{4CA94EC8-7EAA-439C-937A-50CF1FAB9A1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102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8" name="Rectangle 7"/>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9"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10"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t-EE" dirty="0" smtClean="0"/>
              <a:t>Click to edit Master title style</a:t>
            </a:r>
            <a:endParaRPr lang="en-US" dirty="0"/>
          </a:p>
        </p:txBody>
      </p:sp>
      <p:sp>
        <p:nvSpPr>
          <p:cNvPr id="3" name="Text Placeholder 2"/>
          <p:cNvSpPr>
            <a:spLocks noGrp="1"/>
          </p:cNvSpPr>
          <p:nvPr>
            <p:ph type="body" idx="1"/>
          </p:nvPr>
        </p:nvSpPr>
        <p:spPr>
          <a:xfrm>
            <a:off x="468313" y="1676400"/>
            <a:ext cx="3876675" cy="762000"/>
          </a:xfrm>
        </p:spPr>
        <p:txBody>
          <a:bodyPr>
            <a:noAutofit/>
          </a:bodyPr>
          <a:lstStyle>
            <a:lvl1pPr marL="360000" indent="0">
              <a:buNone/>
              <a:defRPr sz="2000" b="1" i="0">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Click to edit Master text styles</a:t>
            </a:r>
          </a:p>
        </p:txBody>
      </p:sp>
      <p:sp>
        <p:nvSpPr>
          <p:cNvPr id="4" name="Content Placeholder 3"/>
          <p:cNvSpPr>
            <a:spLocks noGrp="1"/>
          </p:cNvSpPr>
          <p:nvPr>
            <p:ph sz="half" idx="2"/>
          </p:nvPr>
        </p:nvSpPr>
        <p:spPr>
          <a:xfrm>
            <a:off x="468313" y="2590800"/>
            <a:ext cx="3876675" cy="3276600"/>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5" name="Text Placeholder 4"/>
          <p:cNvSpPr>
            <a:spLocks noGrp="1"/>
          </p:cNvSpPr>
          <p:nvPr>
            <p:ph type="body" sz="quarter" idx="3"/>
          </p:nvPr>
        </p:nvSpPr>
        <p:spPr>
          <a:xfrm>
            <a:off x="4645025" y="1676400"/>
            <a:ext cx="3965574" cy="762001"/>
          </a:xfrm>
        </p:spPr>
        <p:txBody>
          <a:bodyPr/>
          <a:lstStyle>
            <a:lvl1pPr marL="360000" indent="0">
              <a:buNone/>
              <a:defRPr sz="2000" b="1" i="0">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Click to edit Master text styles</a:t>
            </a:r>
          </a:p>
        </p:txBody>
      </p:sp>
      <p:sp>
        <p:nvSpPr>
          <p:cNvPr id="6" name="Content Placeholder 5"/>
          <p:cNvSpPr>
            <a:spLocks noGrp="1"/>
          </p:cNvSpPr>
          <p:nvPr>
            <p:ph sz="quarter" idx="4"/>
          </p:nvPr>
        </p:nvSpPr>
        <p:spPr>
          <a:xfrm>
            <a:off x="4645025" y="2590800"/>
            <a:ext cx="3965574" cy="3276600"/>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1" name="Slide Number Placeholder 5"/>
          <p:cNvSpPr>
            <a:spLocks noGrp="1"/>
          </p:cNvSpPr>
          <p:nvPr>
            <p:ph type="sldNum" sz="quarter" idx="10"/>
          </p:nvPr>
        </p:nvSpPr>
        <p:spPr/>
        <p:txBody>
          <a:bodyPr/>
          <a:lstStyle>
            <a:lvl1pPr>
              <a:defRPr/>
            </a:lvl1pPr>
          </a:lstStyle>
          <a:p>
            <a:fld id="{F4876A6F-66E5-4C13-B9AE-E7C807E8BFF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16676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4" name="Rectangle 3"/>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5"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6"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p:txBody>
          <a:bodyPr/>
          <a:lstStyle/>
          <a:p>
            <a:r>
              <a:rPr lang="et-EE" smtClean="0"/>
              <a:t>Click to edit Master title style</a:t>
            </a:r>
            <a:endParaRPr lang="en-US"/>
          </a:p>
        </p:txBody>
      </p:sp>
      <p:sp>
        <p:nvSpPr>
          <p:cNvPr id="7" name="Slide Number Placeholder 5"/>
          <p:cNvSpPr>
            <a:spLocks noGrp="1"/>
          </p:cNvSpPr>
          <p:nvPr>
            <p:ph type="sldNum" sz="quarter" idx="10"/>
          </p:nvPr>
        </p:nvSpPr>
        <p:spPr/>
        <p:txBody>
          <a:bodyPr/>
          <a:lstStyle>
            <a:lvl1pPr>
              <a:defRPr/>
            </a:lvl1pPr>
          </a:lstStyle>
          <a:p>
            <a:fld id="{A0C915D4-FE91-4F86-8168-DBBCA8F83A5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504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cover">
    <p:bg>
      <p:bgPr>
        <a:solidFill>
          <a:schemeClr val="tx2"/>
        </a:solidFill>
        <a:effectLst/>
      </p:bgPr>
    </p:bg>
    <p:spTree>
      <p:nvGrpSpPr>
        <p:cNvPr id="1" name=""/>
        <p:cNvGrpSpPr/>
        <p:nvPr/>
      </p:nvGrpSpPr>
      <p:grpSpPr>
        <a:xfrm>
          <a:off x="0" y="0"/>
          <a:ext cx="0" cy="0"/>
          <a:chOff x="0" y="0"/>
          <a:chExt cx="0" cy="0"/>
        </a:xfrm>
      </p:grpSpPr>
      <p:pic>
        <p:nvPicPr>
          <p:cNvPr id="5"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spTree>
    <p:extLst>
      <p:ext uri="{BB962C8B-B14F-4D97-AF65-F5344CB8AC3E}">
        <p14:creationId xmlns:p14="http://schemas.microsoft.com/office/powerpoint/2010/main" val="279819996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3" name="Rectangle 2"/>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4" name="Picture 7" descr="vlage_symbol.png"/>
          <p:cNvPicPr>
            <a:picLocks noChangeAspect="1"/>
          </p:cNvPicPr>
          <p:nvPr userDrawn="1"/>
        </p:nvPicPr>
        <p:blipFill>
          <a:blip r:embed="rId2"/>
          <a:srcRect/>
          <a:stretch>
            <a:fillRect/>
          </a:stretch>
        </p:blipFill>
        <p:spPr bwMode="auto">
          <a:xfrm>
            <a:off x="4240213" y="188913"/>
            <a:ext cx="663575" cy="877887"/>
          </a:xfrm>
          <a:prstGeom prst="rect">
            <a:avLst/>
          </a:prstGeom>
          <a:noFill/>
          <a:ln w="9525">
            <a:noFill/>
            <a:miter lim="800000"/>
            <a:headEnd/>
            <a:tailEnd/>
          </a:ln>
        </p:spPr>
      </p:pic>
    </p:spTree>
    <p:extLst>
      <p:ext uri="{BB962C8B-B14F-4D97-AF65-F5344CB8AC3E}">
        <p14:creationId xmlns:p14="http://schemas.microsoft.com/office/powerpoint/2010/main" val="39145920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6" name="Rectangle 5"/>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sp>
        <p:nvSpPr>
          <p:cNvPr id="8" name="Title 1"/>
          <p:cNvSpPr txBox="1">
            <a:spLocks/>
          </p:cNvSpPr>
          <p:nvPr userDrawn="1"/>
        </p:nvSpPr>
        <p:spPr bwMode="auto">
          <a:xfrm>
            <a:off x="468313" y="0"/>
            <a:ext cx="6999287" cy="1295400"/>
          </a:xfrm>
          <a:prstGeom prst="rect">
            <a:avLst/>
          </a:prstGeom>
          <a:noFill/>
          <a:ln w="9525">
            <a:noFill/>
            <a:miter lim="800000"/>
            <a:headEnd/>
            <a:tailEnd/>
          </a:ln>
        </p:spPr>
        <p:txBody>
          <a:bodyPr anchor="ctr"/>
          <a:lstStyle/>
          <a:p>
            <a:pPr indent="-179388" eaLnBrk="0" hangingPunct="0"/>
            <a:r>
              <a:rPr lang="et-EE" b="1">
                <a:solidFill>
                  <a:prstClr val="white"/>
                </a:solidFill>
                <a:latin typeface="Verdana" pitchFamily="-112" charset="0"/>
                <a:ea typeface="ＭＳ Ｐゴシック" pitchFamily="-97" charset="-128"/>
                <a:cs typeface="+mn-cs"/>
              </a:rPr>
              <a:t>Click to edit Master title style</a:t>
            </a:r>
            <a:endParaRPr lang="en-US" b="1">
              <a:solidFill>
                <a:prstClr val="white"/>
              </a:solidFill>
              <a:latin typeface="Verdana" pitchFamily="-112" charset="0"/>
              <a:ea typeface="ＭＳ Ｐゴシック" pitchFamily="-97" charset="-128"/>
              <a:cs typeface="+mn-cs"/>
            </a:endParaRPr>
          </a:p>
        </p:txBody>
      </p:sp>
      <p:pic>
        <p:nvPicPr>
          <p:cNvPr id="12" name="Picture 9"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9" name="Title 1"/>
          <p:cNvSpPr>
            <a:spLocks noGrp="1"/>
          </p:cNvSpPr>
          <p:nvPr>
            <p:ph type="title"/>
          </p:nvPr>
        </p:nvSpPr>
        <p:spPr>
          <a:xfrm>
            <a:off x="468314" y="1676400"/>
            <a:ext cx="2844800" cy="838200"/>
          </a:xfrm>
        </p:spPr>
        <p:txBody>
          <a:bodyPr>
            <a:noAutofit/>
          </a:bodyPr>
          <a:lstStyle>
            <a:lvl1pPr marL="180000" indent="0" algn="l">
              <a:defRPr sz="2000" b="1" baseline="0"/>
            </a:lvl1pPr>
          </a:lstStyle>
          <a:p>
            <a:r>
              <a:rPr lang="et-EE" dirty="0" smtClean="0"/>
              <a:t>Click to edit Master title style</a:t>
            </a:r>
            <a:endParaRPr lang="en-US" dirty="0"/>
          </a:p>
        </p:txBody>
      </p:sp>
      <p:sp>
        <p:nvSpPr>
          <p:cNvPr id="10" name="Content Placeholder 2"/>
          <p:cNvSpPr>
            <a:spLocks noGrp="1"/>
          </p:cNvSpPr>
          <p:nvPr>
            <p:ph idx="1"/>
          </p:nvPr>
        </p:nvSpPr>
        <p:spPr>
          <a:xfrm>
            <a:off x="3428999" y="2514601"/>
            <a:ext cx="5181599" cy="3352799"/>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11" name="Text Placeholder 3"/>
          <p:cNvSpPr>
            <a:spLocks noGrp="1"/>
          </p:cNvSpPr>
          <p:nvPr>
            <p:ph type="body" sz="half" idx="2"/>
          </p:nvPr>
        </p:nvSpPr>
        <p:spPr>
          <a:xfrm>
            <a:off x="468314" y="2514601"/>
            <a:ext cx="2844800" cy="3352800"/>
          </a:xfrm>
        </p:spPr>
        <p:txBody>
          <a:bodyPr/>
          <a:lstStyle>
            <a:lvl1pPr marL="18000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13" name="Slide Number Placeholder 5"/>
          <p:cNvSpPr>
            <a:spLocks noGrp="1"/>
          </p:cNvSpPr>
          <p:nvPr>
            <p:ph type="sldNum" sz="quarter" idx="10"/>
          </p:nvPr>
        </p:nvSpPr>
        <p:spPr/>
        <p:txBody>
          <a:bodyPr/>
          <a:lstStyle>
            <a:lvl1pPr>
              <a:defRPr/>
            </a:lvl1pPr>
          </a:lstStyle>
          <a:p>
            <a:fld id="{C7318810-C1C0-4E47-9DFF-499AECE3364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9242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6" name="Rectangle 5"/>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sp>
        <p:nvSpPr>
          <p:cNvPr id="8" name="Title 1"/>
          <p:cNvSpPr txBox="1">
            <a:spLocks/>
          </p:cNvSpPr>
          <p:nvPr userDrawn="1"/>
        </p:nvSpPr>
        <p:spPr bwMode="auto">
          <a:xfrm>
            <a:off x="468313" y="0"/>
            <a:ext cx="8142287" cy="1295400"/>
          </a:xfrm>
          <a:prstGeom prst="rect">
            <a:avLst/>
          </a:prstGeom>
          <a:noFill/>
          <a:ln w="9525">
            <a:noFill/>
            <a:miter lim="800000"/>
            <a:headEnd/>
            <a:tailEnd/>
          </a:ln>
        </p:spPr>
        <p:txBody>
          <a:bodyPr anchor="ctr"/>
          <a:lstStyle/>
          <a:p>
            <a:pPr indent="-179388" eaLnBrk="0" hangingPunct="0"/>
            <a:r>
              <a:rPr lang="et-EE" b="1">
                <a:solidFill>
                  <a:srgbClr val="FFFFFF"/>
                </a:solidFill>
                <a:latin typeface="Verdana" pitchFamily="-112" charset="0"/>
                <a:ea typeface="ＭＳ Ｐゴシック" pitchFamily="-97" charset="-128"/>
                <a:cs typeface="+mn-cs"/>
              </a:rPr>
              <a:t>Click to edit Master title style</a:t>
            </a:r>
            <a:endParaRPr lang="en-US" b="1">
              <a:solidFill>
                <a:srgbClr val="FFFFFF"/>
              </a:solidFill>
              <a:latin typeface="Verdana" pitchFamily="-112" charset="0"/>
              <a:ea typeface="ＭＳ Ｐゴシック" pitchFamily="-97" charset="-128"/>
              <a:cs typeface="+mn-cs"/>
            </a:endParaRPr>
          </a:p>
        </p:txBody>
      </p:sp>
      <p:pic>
        <p:nvPicPr>
          <p:cNvPr id="9" name="Picture 9"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a:xfrm>
            <a:off x="468313" y="4800600"/>
            <a:ext cx="8142285" cy="566738"/>
          </a:xfrm>
        </p:spPr>
        <p:txBody>
          <a:bodyPr anchor="b"/>
          <a:lstStyle>
            <a:lvl1pPr marL="0" indent="0" algn="l">
              <a:defRPr sz="2000" b="1"/>
            </a:lvl1pPr>
          </a:lstStyle>
          <a:p>
            <a:r>
              <a:rPr lang="et-EE" dirty="0" smtClean="0"/>
              <a:t>Click to edit Master title style</a:t>
            </a:r>
            <a:endParaRPr lang="en-US" dirty="0"/>
          </a:p>
        </p:txBody>
      </p:sp>
      <p:sp>
        <p:nvSpPr>
          <p:cNvPr id="3" name="Picture Placeholder 2"/>
          <p:cNvSpPr>
            <a:spLocks noGrp="1"/>
          </p:cNvSpPr>
          <p:nvPr>
            <p:ph type="pic" idx="1"/>
          </p:nvPr>
        </p:nvSpPr>
        <p:spPr>
          <a:xfrm>
            <a:off x="468313" y="1676399"/>
            <a:ext cx="8142286"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8313" y="5367338"/>
            <a:ext cx="8142285" cy="500062"/>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dirty="0" smtClean="0"/>
              <a:t>Click to edit Master text styles</a:t>
            </a:r>
          </a:p>
        </p:txBody>
      </p:sp>
      <p:sp>
        <p:nvSpPr>
          <p:cNvPr id="10" name="Slide Number Placeholder 5"/>
          <p:cNvSpPr>
            <a:spLocks noGrp="1"/>
          </p:cNvSpPr>
          <p:nvPr>
            <p:ph type="sldNum" sz="quarter" idx="10"/>
          </p:nvPr>
        </p:nvSpPr>
        <p:spPr/>
        <p:txBody>
          <a:bodyPr/>
          <a:lstStyle>
            <a:lvl1pPr>
              <a:defRPr/>
            </a:lvl1pPr>
          </a:lstStyle>
          <a:p>
            <a:fld id="{10216EEC-DA4E-487E-BBAF-2B7BC2E4EB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682945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6" name="Rectangle 5"/>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7"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8"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Title 1"/>
          <p:cNvSpPr>
            <a:spLocks noGrp="1"/>
          </p:cNvSpPr>
          <p:nvPr>
            <p:ph type="title"/>
          </p:nvPr>
        </p:nvSpPr>
        <p:spPr>
          <a:xfrm>
            <a:off x="468313" y="0"/>
            <a:ext cx="7151687" cy="1295400"/>
          </a:xfrm>
        </p:spPr>
        <p:txBody>
          <a:bodyPr/>
          <a:lstStyle>
            <a:lvl1pPr algn="l">
              <a:defRPr sz="2400" b="1"/>
            </a:lvl1pPr>
          </a:lstStyle>
          <a:p>
            <a:r>
              <a:rPr lang="et-EE" dirty="0" smtClean="0"/>
              <a:t>Click to edit Master title style</a:t>
            </a:r>
            <a:endParaRPr lang="en-US" dirty="0"/>
          </a:p>
        </p:txBody>
      </p:sp>
      <p:sp>
        <p:nvSpPr>
          <p:cNvPr id="3" name="Picture Placeholder 2"/>
          <p:cNvSpPr>
            <a:spLocks noGrp="1"/>
          </p:cNvSpPr>
          <p:nvPr>
            <p:ph type="pic" idx="1"/>
          </p:nvPr>
        </p:nvSpPr>
        <p:spPr>
          <a:xfrm>
            <a:off x="468313" y="2514601"/>
            <a:ext cx="8142286" cy="3352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8313" y="1676399"/>
            <a:ext cx="8142286" cy="761999"/>
          </a:xfrm>
        </p:spPr>
        <p:txBody>
          <a:bodyPr>
            <a:no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9" name="Slide Number Placeholder 5"/>
          <p:cNvSpPr>
            <a:spLocks noGrp="1"/>
          </p:cNvSpPr>
          <p:nvPr>
            <p:ph type="sldNum" sz="quarter" idx="10"/>
          </p:nvPr>
        </p:nvSpPr>
        <p:spPr/>
        <p:txBody>
          <a:bodyPr/>
          <a:lstStyle>
            <a:lvl1pPr>
              <a:defRPr/>
            </a:lvl1pPr>
          </a:lstStyle>
          <a:p>
            <a:fld id="{D9F2621A-CA70-4228-AD08-59CBF69008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1285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7"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3" name="Vertical Text Placeholder 2"/>
          <p:cNvSpPr>
            <a:spLocks noGrp="1"/>
          </p:cNvSpPr>
          <p:nvPr>
            <p:ph type="body" orient="vert" idx="1"/>
          </p:nvPr>
        </p:nvSpPr>
        <p:spPr>
          <a:xfrm>
            <a:off x="468313" y="1676399"/>
            <a:ext cx="8142286" cy="4191001"/>
          </a:xfrm>
        </p:spPr>
        <p:txBody>
          <a:bodyPr vert="eaVert">
            <a:noAutofit/>
          </a:bodyPr>
          <a:lstStyle/>
          <a:p>
            <a:pPr lvl="0"/>
            <a:r>
              <a:rPr lang="et-EE" dirty="0" smtClean="0"/>
              <a:t>Click to edit Master text</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2" name="Title 1"/>
          <p:cNvSpPr>
            <a:spLocks noGrp="1"/>
          </p:cNvSpPr>
          <p:nvPr>
            <p:ph type="title"/>
          </p:nvPr>
        </p:nvSpPr>
        <p:spPr>
          <a:xfrm>
            <a:off x="468313" y="0"/>
            <a:ext cx="7304087" cy="1295400"/>
          </a:xfrm>
        </p:spPr>
        <p:txBody>
          <a:bodyPr/>
          <a:lstStyle>
            <a:lvl1pPr>
              <a:defRPr sz="2400"/>
            </a:lvl1pPr>
          </a:lstStyle>
          <a:p>
            <a:r>
              <a:rPr lang="et-EE" dirty="0"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fld id="{AE247A59-7069-4AFA-B5E8-9587A8ADB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31478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gradFill flip="none" rotWithShape="1">
            <a:gsLst>
              <a:gs pos="0">
                <a:srgbClr val="001F24"/>
              </a:gs>
              <a:gs pos="100000">
                <a:srgbClr val="004751"/>
              </a:gs>
            </a:gsLst>
            <a:lin ang="19140000" scaled="0"/>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sp>
        <p:nvSpPr>
          <p:cNvPr id="5" name="Rectangle 4"/>
          <p:cNvSpPr/>
          <p:nvPr userDrawn="1"/>
        </p:nvSpPr>
        <p:spPr>
          <a:xfrm>
            <a:off x="0" y="1295400"/>
            <a:ext cx="9144000" cy="46038"/>
          </a:xfrm>
          <a:prstGeom prst="rect">
            <a:avLst/>
          </a:prstGeom>
          <a:solidFill>
            <a:srgbClr val="DD5E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t-EE" sz="1800">
              <a:solidFill>
                <a:srgbClr val="FFFFFF"/>
              </a:solidFill>
              <a:ea typeface="ＭＳ Ｐゴシック" pitchFamily="-97" charset="-128"/>
            </a:endParaRPr>
          </a:p>
        </p:txBody>
      </p:sp>
      <p:pic>
        <p:nvPicPr>
          <p:cNvPr id="6" name="Picture 7" descr="vlage_symbol.png"/>
          <p:cNvPicPr>
            <a:picLocks noChangeAspect="1"/>
          </p:cNvPicPr>
          <p:nvPr userDrawn="1"/>
        </p:nvPicPr>
        <p:blipFill>
          <a:blip r:embed="rId2"/>
          <a:srcRect/>
          <a:stretch>
            <a:fillRect/>
          </a:stretch>
        </p:blipFill>
        <p:spPr bwMode="auto">
          <a:xfrm>
            <a:off x="7947025" y="188913"/>
            <a:ext cx="663575" cy="877887"/>
          </a:xfrm>
          <a:prstGeom prst="rect">
            <a:avLst/>
          </a:prstGeom>
          <a:noFill/>
          <a:ln w="9525">
            <a:noFill/>
            <a:miter lim="800000"/>
            <a:headEnd/>
            <a:tailEnd/>
          </a:ln>
        </p:spPr>
      </p:pic>
      <p:pic>
        <p:nvPicPr>
          <p:cNvPr id="7" name="Picture 8" descr="archimedes.png"/>
          <p:cNvPicPr>
            <a:picLocks noChangeAspect="1"/>
          </p:cNvPicPr>
          <p:nvPr userDrawn="1"/>
        </p:nvPicPr>
        <p:blipFill>
          <a:blip r:embed="rId3"/>
          <a:srcRect/>
          <a:stretch>
            <a:fillRect/>
          </a:stretch>
        </p:blipFill>
        <p:spPr bwMode="auto">
          <a:xfrm>
            <a:off x="6553200" y="6146800"/>
            <a:ext cx="2057400" cy="466725"/>
          </a:xfrm>
          <a:prstGeom prst="rect">
            <a:avLst/>
          </a:prstGeom>
          <a:noFill/>
          <a:ln w="9525">
            <a:noFill/>
            <a:miter lim="800000"/>
            <a:headEnd/>
            <a:tailEnd/>
          </a:ln>
        </p:spPr>
      </p:pic>
      <p:sp>
        <p:nvSpPr>
          <p:cNvPr id="2" name="Vertical Title 1"/>
          <p:cNvSpPr>
            <a:spLocks noGrp="1"/>
          </p:cNvSpPr>
          <p:nvPr>
            <p:ph type="title" orient="vert"/>
          </p:nvPr>
        </p:nvSpPr>
        <p:spPr>
          <a:xfrm>
            <a:off x="6857999" y="1676399"/>
            <a:ext cx="1752600" cy="4191000"/>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468313" y="1676399"/>
            <a:ext cx="6084887" cy="4191000"/>
          </a:xfrm>
        </p:spPr>
        <p:txBody>
          <a:bodyPr vert="eaVert">
            <a:noAutofit/>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EBD7464D-D838-4726-A27A-A4AC60F513F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48969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gradFill rotWithShape="1">
            <a:gsLst>
              <a:gs pos="0">
                <a:srgbClr val="001F24"/>
              </a:gs>
              <a:gs pos="100000">
                <a:srgbClr val="004751"/>
              </a:gs>
            </a:gsLst>
            <a:lin ang="19140000"/>
          </a:gradFill>
          <a:ln w="0">
            <a:noFill/>
            <a:round/>
            <a:headEnd/>
            <a:tailEnd/>
          </a:ln>
          <a:effectLst>
            <a:outerShdw dist="23000" dir="5400000" rotWithShape="0">
              <a:srgbClr val="808080">
                <a:alpha val="34999"/>
              </a:srgbClr>
            </a:outerShdw>
          </a:effectLst>
        </p:spPr>
        <p:txBody>
          <a:bodyPr anchor="ctr"/>
          <a:lstStyle/>
          <a:p>
            <a:pPr algn="ctr"/>
            <a:endParaRPr lang="et-EE" sz="1800">
              <a:solidFill>
                <a:srgbClr val="FFFFFF"/>
              </a:solidFill>
              <a:ea typeface="ＭＳ Ｐゴシック" pitchFamily="-97" charset="-128"/>
              <a:cs typeface="+mn-cs"/>
            </a:endParaRPr>
          </a:p>
        </p:txBody>
      </p:sp>
      <p:pic>
        <p:nvPicPr>
          <p:cNvPr id="3" name="Picture 6" descr="vlage_symbol_2.png"/>
          <p:cNvPicPr>
            <a:picLocks noChangeAspect="1"/>
          </p:cNvPicPr>
          <p:nvPr userDrawn="1"/>
        </p:nvPicPr>
        <p:blipFill>
          <a:blip r:embed="rId2"/>
          <a:srcRect/>
          <a:stretch>
            <a:fillRect/>
          </a:stretch>
        </p:blipFill>
        <p:spPr bwMode="auto">
          <a:xfrm>
            <a:off x="4038600" y="2724150"/>
            <a:ext cx="1066800" cy="1409700"/>
          </a:xfrm>
          <a:prstGeom prst="rect">
            <a:avLst/>
          </a:prstGeom>
          <a:noFill/>
          <a:ln w="9525">
            <a:noFill/>
            <a:miter lim="800000"/>
            <a:headEnd/>
            <a:tailEnd/>
          </a:ln>
        </p:spPr>
      </p:pic>
    </p:spTree>
    <p:extLst>
      <p:ext uri="{BB962C8B-B14F-4D97-AF65-F5344CB8AC3E}">
        <p14:creationId xmlns:p14="http://schemas.microsoft.com/office/powerpoint/2010/main" val="8613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cover with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5"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578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cover with image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6"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183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dirty="0" smtClean="0"/>
              <a:t>Esityksen nimi</a:t>
            </a:r>
            <a:endParaRPr lang="fi-FI" dirty="0"/>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dirty="0" smtClean="0"/>
              <a:t>11.5.2014</a:t>
            </a:r>
            <a:endParaRPr lang="fi-FI" dirty="0"/>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3133785548"/>
      </p:ext>
    </p:extLst>
  </p:cSld>
  <p:clrMap bg1="lt1" tx1="dk1" bg2="lt2" tx2="dk2" accent1="accent1" accent2="accent2" accent3="accent3" accent4="accent4" accent5="accent5" accent6="accent6" hlink="hlink" folHlink="folHlink"/>
  <p:sldLayoutIdLst>
    <p:sldLayoutId id="2147484837" r:id="rId1"/>
    <p:sldLayoutId id="2147484839" r:id="rId2"/>
    <p:sldLayoutId id="2147484840" r:id="rId3"/>
    <p:sldLayoutId id="2147484842" r:id="rId4"/>
    <p:sldLayoutId id="2147484843" r:id="rId5"/>
    <p:sldLayoutId id="2147484844" r:id="rId6"/>
    <p:sldLayoutId id="2147484821" r:id="rId7"/>
    <p:sldLayoutId id="2147484847" r:id="rId8"/>
    <p:sldLayoutId id="2147484845" r:id="rId9"/>
    <p:sldLayoutId id="2147484850" r:id="rId10"/>
    <p:sldLayoutId id="2147484848" r:id="rId11"/>
    <p:sldLayoutId id="2147484852" r:id="rId12"/>
    <p:sldLayoutId id="2147484853" r:id="rId13"/>
    <p:sldLayoutId id="2147484854" r:id="rId14"/>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dirty="0" smtClean="0">
                <a:solidFill>
                  <a:prstClr val="black">
                    <a:tint val="75000"/>
                  </a:prstClr>
                </a:solidFill>
              </a:rPr>
              <a:t>Esityksen nimi</a:t>
            </a:r>
            <a:endParaRPr lang="fi-FI" dirty="0">
              <a:solidFill>
                <a:prstClr val="black">
                  <a:tint val="75000"/>
                </a:prstClr>
              </a:solidFill>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525698168"/>
      </p:ext>
    </p:extLst>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 id="2147484869" r:id="rId13"/>
    <p:sldLayoutId id="2147484870" r:id="rId14"/>
    <p:sldLayoutId id="2147484871" r:id="rId15"/>
    <p:sldLayoutId id="2147484872" r:id="rId16"/>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dirty="0" smtClean="0">
                <a:solidFill>
                  <a:prstClr val="black">
                    <a:tint val="75000"/>
                  </a:prstClr>
                </a:solidFill>
              </a:rPr>
              <a:t>Esityksen nimi</a:t>
            </a:r>
            <a:endParaRPr lang="fi-FI" dirty="0">
              <a:solidFill>
                <a:prstClr val="black">
                  <a:tint val="75000"/>
                </a:prstClr>
              </a:solidFill>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2166939114"/>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 id="2147484885" r:id="rId12"/>
    <p:sldLayoutId id="2147484886" r:id="rId13"/>
    <p:sldLayoutId id="2147484887" r:id="rId14"/>
    <p:sldLayoutId id="2147484888" r:id="rId15"/>
    <p:sldLayoutId id="2147484889" r:id="rId16"/>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0"/>
            <a:ext cx="6694487"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smtClean="0"/>
              <a:t>Click to edit Master title style</a:t>
            </a:r>
            <a:endParaRPr lang="en-US" smtClean="0"/>
          </a:p>
        </p:txBody>
      </p:sp>
      <p:sp>
        <p:nvSpPr>
          <p:cNvPr id="1027" name="Text Placeholder 2"/>
          <p:cNvSpPr>
            <a:spLocks noGrp="1"/>
          </p:cNvSpPr>
          <p:nvPr>
            <p:ph type="body" idx="1"/>
          </p:nvPr>
        </p:nvSpPr>
        <p:spPr bwMode="auto">
          <a:xfrm>
            <a:off x="468313" y="1676400"/>
            <a:ext cx="8142287" cy="4191000"/>
          </a:xfrm>
          <a:prstGeom prst="rect">
            <a:avLst/>
          </a:prstGeom>
          <a:noFill/>
          <a:ln w="9525">
            <a:noFill/>
            <a:miter lim="800000"/>
            <a:headEnd/>
            <a:tailEnd/>
          </a:ln>
        </p:spPr>
        <p:txBody>
          <a:bodyPr vert="horz" wrap="square" lIns="108000" tIns="45720" rIns="10800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smtClean="0"/>
          </a:p>
        </p:txBody>
      </p:sp>
      <p:sp>
        <p:nvSpPr>
          <p:cNvPr id="6" name="Slide Number Placeholder 5"/>
          <p:cNvSpPr>
            <a:spLocks noGrp="1"/>
          </p:cNvSpPr>
          <p:nvPr>
            <p:ph type="sldNum" sz="quarter" idx="4"/>
          </p:nvPr>
        </p:nvSpPr>
        <p:spPr>
          <a:xfrm>
            <a:off x="468313" y="6248400"/>
            <a:ext cx="647700" cy="365125"/>
          </a:xfrm>
          <a:prstGeom prst="rect">
            <a:avLst/>
          </a:prstGeom>
        </p:spPr>
        <p:txBody>
          <a:bodyPr vert="horz" wrap="square" lIns="91440" tIns="45720" rIns="91440" bIns="45720" numCol="1" anchor="ctr" anchorCtr="0" compatLnSpc="1">
            <a:prstTxWarp prst="textNoShape">
              <a:avLst/>
            </a:prstTxWarp>
          </a:bodyPr>
          <a:lstStyle>
            <a:lvl1pPr>
              <a:defRPr sz="1600">
                <a:latin typeface="Verdana" pitchFamily="-112" charset="0"/>
                <a:cs typeface="Arial" charset="0"/>
              </a:defRPr>
            </a:lvl1pPr>
          </a:lstStyle>
          <a:p>
            <a:fld id="{E1A2A280-552D-4650-9D0D-13A6B530EAA0}" type="slidenum">
              <a:rPr lang="en-US">
                <a:solidFill>
                  <a:prstClr val="black"/>
                </a:solidFill>
                <a:ea typeface="ＭＳ Ｐゴシック" pitchFamily="-97" charset="-128"/>
              </a:rPr>
              <a:pPr/>
              <a:t>‹#›</a:t>
            </a:fld>
            <a:endParaRPr lang="en-US">
              <a:solidFill>
                <a:prstClr val="black"/>
              </a:solidFill>
              <a:ea typeface="ＭＳ Ｐゴシック" pitchFamily="-97" charset="-128"/>
            </a:endParaRPr>
          </a:p>
        </p:txBody>
      </p:sp>
    </p:spTree>
    <p:extLst>
      <p:ext uri="{BB962C8B-B14F-4D97-AF65-F5344CB8AC3E}">
        <p14:creationId xmlns:p14="http://schemas.microsoft.com/office/powerpoint/2010/main" val="3155800903"/>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 id="2147484902" r:id="rId12"/>
    <p:sldLayoutId id="2147484903" r:id="rId13"/>
    <p:sldLayoutId id="2147484904" r:id="rId14"/>
    <p:sldLayoutId id="2147484905" r:id="rId15"/>
  </p:sldLayoutIdLst>
  <p:hf hdr="0" ftr="0" dt="0"/>
  <p:txStyles>
    <p:titleStyle>
      <a:lvl1pPr marL="358775" indent="-358775" algn="l" defTabSz="457200" rtl="0" eaLnBrk="0" fontAlgn="base" hangingPunct="0">
        <a:lnSpc>
          <a:spcPts val="3000"/>
        </a:lnSpc>
        <a:spcBef>
          <a:spcPct val="0"/>
        </a:spcBef>
        <a:spcAft>
          <a:spcPct val="0"/>
        </a:spcAft>
        <a:defRPr sz="2000" b="1" kern="1200">
          <a:solidFill>
            <a:srgbClr val="FFFFFF"/>
          </a:solidFill>
          <a:latin typeface="Verdana"/>
          <a:ea typeface="ＭＳ Ｐゴシック" pitchFamily="-112" charset="-128"/>
          <a:cs typeface="Verdana"/>
        </a:defRPr>
      </a:lvl1pPr>
      <a:lvl2pPr marL="358775" indent="-358775" algn="l" defTabSz="457200" rtl="0" eaLnBrk="0" fontAlgn="base" hangingPunct="0">
        <a:lnSpc>
          <a:spcPts val="3000"/>
        </a:lnSpc>
        <a:spcBef>
          <a:spcPct val="0"/>
        </a:spcBef>
        <a:spcAft>
          <a:spcPct val="0"/>
        </a:spcAft>
        <a:defRPr sz="2000" b="1">
          <a:solidFill>
            <a:srgbClr val="FFFFFF"/>
          </a:solidFill>
          <a:latin typeface="Verdana" pitchFamily="-97" charset="0"/>
          <a:ea typeface="ＭＳ Ｐゴシック" pitchFamily="-112" charset="-128"/>
          <a:cs typeface="Verdana" pitchFamily="-112" charset="0"/>
        </a:defRPr>
      </a:lvl2pPr>
      <a:lvl3pPr marL="358775" indent="-358775" algn="l" defTabSz="457200" rtl="0" eaLnBrk="0" fontAlgn="base" hangingPunct="0">
        <a:lnSpc>
          <a:spcPts val="3000"/>
        </a:lnSpc>
        <a:spcBef>
          <a:spcPct val="0"/>
        </a:spcBef>
        <a:spcAft>
          <a:spcPct val="0"/>
        </a:spcAft>
        <a:defRPr sz="2000" b="1">
          <a:solidFill>
            <a:srgbClr val="FFFFFF"/>
          </a:solidFill>
          <a:latin typeface="Verdana" pitchFamily="-97" charset="0"/>
          <a:ea typeface="ＭＳ Ｐゴシック" pitchFamily="-112" charset="-128"/>
          <a:cs typeface="Verdana" pitchFamily="-112" charset="0"/>
        </a:defRPr>
      </a:lvl3pPr>
      <a:lvl4pPr marL="358775" indent="-358775" algn="l" defTabSz="457200" rtl="0" eaLnBrk="0" fontAlgn="base" hangingPunct="0">
        <a:lnSpc>
          <a:spcPts val="3000"/>
        </a:lnSpc>
        <a:spcBef>
          <a:spcPct val="0"/>
        </a:spcBef>
        <a:spcAft>
          <a:spcPct val="0"/>
        </a:spcAft>
        <a:defRPr sz="2000" b="1">
          <a:solidFill>
            <a:srgbClr val="FFFFFF"/>
          </a:solidFill>
          <a:latin typeface="Verdana" pitchFamily="-97" charset="0"/>
          <a:ea typeface="ＭＳ Ｐゴシック" pitchFamily="-112" charset="-128"/>
          <a:cs typeface="Verdana" pitchFamily="-112" charset="0"/>
        </a:defRPr>
      </a:lvl4pPr>
      <a:lvl5pPr marL="358775" indent="-358775" algn="l" defTabSz="457200" rtl="0" eaLnBrk="0" fontAlgn="base" hangingPunct="0">
        <a:lnSpc>
          <a:spcPts val="3000"/>
        </a:lnSpc>
        <a:spcBef>
          <a:spcPct val="0"/>
        </a:spcBef>
        <a:spcAft>
          <a:spcPct val="0"/>
        </a:spcAft>
        <a:defRPr sz="2000" b="1">
          <a:solidFill>
            <a:srgbClr val="FFFFFF"/>
          </a:solidFill>
          <a:latin typeface="Verdana" pitchFamily="-97" charset="0"/>
          <a:ea typeface="ＭＳ Ｐゴシック" pitchFamily="-112" charset="-128"/>
          <a:cs typeface="Verdana" pitchFamily="-112" charset="0"/>
        </a:defRPr>
      </a:lvl5pPr>
      <a:lvl6pPr marL="457200" algn="l" defTabSz="457200" rtl="0" fontAlgn="base">
        <a:spcBef>
          <a:spcPct val="0"/>
        </a:spcBef>
        <a:spcAft>
          <a:spcPct val="0"/>
        </a:spcAft>
        <a:defRPr sz="3200" b="1" i="1">
          <a:solidFill>
            <a:srgbClr val="FF0000"/>
          </a:solidFill>
          <a:latin typeface="Arial" pitchFamily="-112" charset="0"/>
          <a:ea typeface="ＭＳ Ｐゴシック" pitchFamily="-112" charset="-128"/>
        </a:defRPr>
      </a:lvl6pPr>
      <a:lvl7pPr marL="914400" algn="l" defTabSz="457200" rtl="0" fontAlgn="base">
        <a:spcBef>
          <a:spcPct val="0"/>
        </a:spcBef>
        <a:spcAft>
          <a:spcPct val="0"/>
        </a:spcAft>
        <a:defRPr sz="3200" b="1" i="1">
          <a:solidFill>
            <a:srgbClr val="FF0000"/>
          </a:solidFill>
          <a:latin typeface="Arial" pitchFamily="-112" charset="0"/>
          <a:ea typeface="ＭＳ Ｐゴシック" pitchFamily="-112" charset="-128"/>
        </a:defRPr>
      </a:lvl7pPr>
      <a:lvl8pPr marL="1371600" algn="l" defTabSz="457200" rtl="0" fontAlgn="base">
        <a:spcBef>
          <a:spcPct val="0"/>
        </a:spcBef>
        <a:spcAft>
          <a:spcPct val="0"/>
        </a:spcAft>
        <a:defRPr sz="3200" b="1" i="1">
          <a:solidFill>
            <a:srgbClr val="FF0000"/>
          </a:solidFill>
          <a:latin typeface="Arial" pitchFamily="-112" charset="0"/>
          <a:ea typeface="ＭＳ Ｐゴシック" pitchFamily="-112" charset="-128"/>
        </a:defRPr>
      </a:lvl8pPr>
      <a:lvl9pPr marL="1828800" algn="l" defTabSz="457200" rtl="0" fontAlgn="base">
        <a:spcBef>
          <a:spcPct val="0"/>
        </a:spcBef>
        <a:spcAft>
          <a:spcPct val="0"/>
        </a:spcAft>
        <a:defRPr sz="3200" b="1" i="1">
          <a:solidFill>
            <a:srgbClr val="FF0000"/>
          </a:solidFill>
          <a:latin typeface="Arial" pitchFamily="-112" charset="0"/>
          <a:ea typeface="ＭＳ Ｐゴシック" pitchFamily="-112" charset="-128"/>
        </a:defRPr>
      </a:lvl9pPr>
    </p:titleStyle>
    <p:bodyStyle>
      <a:lvl1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1pPr>
      <a:lvl2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2pPr>
      <a:lvl3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3pPr>
      <a:lvl4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4pPr>
      <a:lvl5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0"/>
            <a:ext cx="6694487"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smtClean="0"/>
              <a:t>Click to edit Master title style</a:t>
            </a:r>
            <a:endParaRPr lang="en-US" smtClean="0"/>
          </a:p>
        </p:txBody>
      </p:sp>
      <p:sp>
        <p:nvSpPr>
          <p:cNvPr id="1027" name="Text Placeholder 2"/>
          <p:cNvSpPr>
            <a:spLocks noGrp="1"/>
          </p:cNvSpPr>
          <p:nvPr>
            <p:ph type="body" idx="1"/>
          </p:nvPr>
        </p:nvSpPr>
        <p:spPr bwMode="auto">
          <a:xfrm>
            <a:off x="468313" y="1676400"/>
            <a:ext cx="8142287" cy="4191000"/>
          </a:xfrm>
          <a:prstGeom prst="rect">
            <a:avLst/>
          </a:prstGeom>
          <a:noFill/>
          <a:ln w="9525">
            <a:noFill/>
            <a:miter lim="800000"/>
            <a:headEnd/>
            <a:tailEnd/>
          </a:ln>
        </p:spPr>
        <p:txBody>
          <a:bodyPr vert="horz" wrap="square" lIns="108000" tIns="45720" rIns="10800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smtClean="0"/>
          </a:p>
        </p:txBody>
      </p:sp>
      <p:sp>
        <p:nvSpPr>
          <p:cNvPr id="6" name="Slide Number Placeholder 5"/>
          <p:cNvSpPr>
            <a:spLocks noGrp="1"/>
          </p:cNvSpPr>
          <p:nvPr>
            <p:ph type="sldNum" sz="quarter" idx="4"/>
          </p:nvPr>
        </p:nvSpPr>
        <p:spPr>
          <a:xfrm>
            <a:off x="468313" y="6248400"/>
            <a:ext cx="647700" cy="365125"/>
          </a:xfrm>
          <a:prstGeom prst="rect">
            <a:avLst/>
          </a:prstGeom>
        </p:spPr>
        <p:txBody>
          <a:bodyPr vert="horz" wrap="square" lIns="91440" tIns="45720" rIns="91440" bIns="45720" numCol="1" anchor="ctr" anchorCtr="0" compatLnSpc="1">
            <a:prstTxWarp prst="textNoShape">
              <a:avLst/>
            </a:prstTxWarp>
          </a:bodyPr>
          <a:lstStyle>
            <a:lvl1pPr>
              <a:defRPr sz="1600">
                <a:latin typeface="Verdana" pitchFamily="-112" charset="0"/>
                <a:cs typeface="Arial" charset="0"/>
              </a:defRPr>
            </a:lvl1pPr>
          </a:lstStyle>
          <a:p>
            <a:fld id="{E1A2A280-552D-4650-9D0D-13A6B530EAA0}" type="slidenum">
              <a:rPr lang="en-US">
                <a:solidFill>
                  <a:prstClr val="black"/>
                </a:solidFill>
                <a:ea typeface="ＭＳ Ｐゴシック" pitchFamily="-97" charset="-128"/>
              </a:rPr>
              <a:pPr/>
              <a:t>‹#›</a:t>
            </a:fld>
            <a:endParaRPr lang="en-US">
              <a:solidFill>
                <a:prstClr val="black"/>
              </a:solidFill>
              <a:ea typeface="ＭＳ Ｐゴシック" pitchFamily="-97" charset="-128"/>
            </a:endParaRPr>
          </a:p>
        </p:txBody>
      </p:sp>
    </p:spTree>
    <p:extLst>
      <p:ext uri="{BB962C8B-B14F-4D97-AF65-F5344CB8AC3E}">
        <p14:creationId xmlns:p14="http://schemas.microsoft.com/office/powerpoint/2010/main" val="907344270"/>
      </p:ext>
    </p:extLst>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 id="2147484919" r:id="rId13"/>
    <p:sldLayoutId id="2147484920" r:id="rId14"/>
    <p:sldLayoutId id="2147484921" r:id="rId15"/>
  </p:sldLayoutIdLst>
  <p:hf hdr="0" ftr="0" dt="0"/>
  <p:txStyles>
    <p:titleStyle>
      <a:lvl1pPr marL="358775" indent="-358775" algn="l" defTabSz="457200" rtl="0" eaLnBrk="0" fontAlgn="base" hangingPunct="0">
        <a:lnSpc>
          <a:spcPts val="3000"/>
        </a:lnSpc>
        <a:spcBef>
          <a:spcPct val="0"/>
        </a:spcBef>
        <a:spcAft>
          <a:spcPct val="0"/>
        </a:spcAft>
        <a:defRPr sz="2000" b="1" kern="1200">
          <a:solidFill>
            <a:srgbClr val="FFFFFF"/>
          </a:solidFill>
          <a:latin typeface="Verdana"/>
          <a:ea typeface="ＭＳ Ｐゴシック" pitchFamily="-112" charset="-128"/>
          <a:cs typeface="Verdana"/>
        </a:defRPr>
      </a:lvl1pPr>
      <a:lvl2pPr marL="358775" indent="-358775" algn="l" defTabSz="457200" rtl="0" eaLnBrk="0" fontAlgn="base" hangingPunct="0">
        <a:lnSpc>
          <a:spcPts val="3000"/>
        </a:lnSpc>
        <a:spcBef>
          <a:spcPct val="0"/>
        </a:spcBef>
        <a:spcAft>
          <a:spcPct val="0"/>
        </a:spcAft>
        <a:defRPr sz="2000" b="1">
          <a:solidFill>
            <a:srgbClr val="FFFFFF"/>
          </a:solidFill>
          <a:latin typeface="Verdana" pitchFamily="-97" charset="0"/>
          <a:ea typeface="ＭＳ Ｐゴシック" pitchFamily="-112" charset="-128"/>
          <a:cs typeface="Verdana" pitchFamily="-112" charset="0"/>
        </a:defRPr>
      </a:lvl2pPr>
      <a:lvl3pPr marL="358775" indent="-358775" algn="l" defTabSz="457200" rtl="0" eaLnBrk="0" fontAlgn="base" hangingPunct="0">
        <a:lnSpc>
          <a:spcPts val="3000"/>
        </a:lnSpc>
        <a:spcBef>
          <a:spcPct val="0"/>
        </a:spcBef>
        <a:spcAft>
          <a:spcPct val="0"/>
        </a:spcAft>
        <a:defRPr sz="2000" b="1">
          <a:solidFill>
            <a:srgbClr val="FFFFFF"/>
          </a:solidFill>
          <a:latin typeface="Verdana" pitchFamily="-97" charset="0"/>
          <a:ea typeface="ＭＳ Ｐゴシック" pitchFamily="-112" charset="-128"/>
          <a:cs typeface="Verdana" pitchFamily="-112" charset="0"/>
        </a:defRPr>
      </a:lvl3pPr>
      <a:lvl4pPr marL="358775" indent="-358775" algn="l" defTabSz="457200" rtl="0" eaLnBrk="0" fontAlgn="base" hangingPunct="0">
        <a:lnSpc>
          <a:spcPts val="3000"/>
        </a:lnSpc>
        <a:spcBef>
          <a:spcPct val="0"/>
        </a:spcBef>
        <a:spcAft>
          <a:spcPct val="0"/>
        </a:spcAft>
        <a:defRPr sz="2000" b="1">
          <a:solidFill>
            <a:srgbClr val="FFFFFF"/>
          </a:solidFill>
          <a:latin typeface="Verdana" pitchFamily="-97" charset="0"/>
          <a:ea typeface="ＭＳ Ｐゴシック" pitchFamily="-112" charset="-128"/>
          <a:cs typeface="Verdana" pitchFamily="-112" charset="0"/>
        </a:defRPr>
      </a:lvl4pPr>
      <a:lvl5pPr marL="358775" indent="-358775" algn="l" defTabSz="457200" rtl="0" eaLnBrk="0" fontAlgn="base" hangingPunct="0">
        <a:lnSpc>
          <a:spcPts val="3000"/>
        </a:lnSpc>
        <a:spcBef>
          <a:spcPct val="0"/>
        </a:spcBef>
        <a:spcAft>
          <a:spcPct val="0"/>
        </a:spcAft>
        <a:defRPr sz="2000" b="1">
          <a:solidFill>
            <a:srgbClr val="FFFFFF"/>
          </a:solidFill>
          <a:latin typeface="Verdana" pitchFamily="-97" charset="0"/>
          <a:ea typeface="ＭＳ Ｐゴシック" pitchFamily="-112" charset="-128"/>
          <a:cs typeface="Verdana" pitchFamily="-112" charset="0"/>
        </a:defRPr>
      </a:lvl5pPr>
      <a:lvl6pPr marL="457200" algn="l" defTabSz="457200" rtl="0" fontAlgn="base">
        <a:spcBef>
          <a:spcPct val="0"/>
        </a:spcBef>
        <a:spcAft>
          <a:spcPct val="0"/>
        </a:spcAft>
        <a:defRPr sz="3200" b="1" i="1">
          <a:solidFill>
            <a:srgbClr val="FF0000"/>
          </a:solidFill>
          <a:latin typeface="Arial" pitchFamily="-112" charset="0"/>
          <a:ea typeface="ＭＳ Ｐゴシック" pitchFamily="-112" charset="-128"/>
        </a:defRPr>
      </a:lvl6pPr>
      <a:lvl7pPr marL="914400" algn="l" defTabSz="457200" rtl="0" fontAlgn="base">
        <a:spcBef>
          <a:spcPct val="0"/>
        </a:spcBef>
        <a:spcAft>
          <a:spcPct val="0"/>
        </a:spcAft>
        <a:defRPr sz="3200" b="1" i="1">
          <a:solidFill>
            <a:srgbClr val="FF0000"/>
          </a:solidFill>
          <a:latin typeface="Arial" pitchFamily="-112" charset="0"/>
          <a:ea typeface="ＭＳ Ｐゴシック" pitchFamily="-112" charset="-128"/>
        </a:defRPr>
      </a:lvl7pPr>
      <a:lvl8pPr marL="1371600" algn="l" defTabSz="457200" rtl="0" fontAlgn="base">
        <a:spcBef>
          <a:spcPct val="0"/>
        </a:spcBef>
        <a:spcAft>
          <a:spcPct val="0"/>
        </a:spcAft>
        <a:defRPr sz="3200" b="1" i="1">
          <a:solidFill>
            <a:srgbClr val="FF0000"/>
          </a:solidFill>
          <a:latin typeface="Arial" pitchFamily="-112" charset="0"/>
          <a:ea typeface="ＭＳ Ｐゴシック" pitchFamily="-112" charset="-128"/>
        </a:defRPr>
      </a:lvl8pPr>
      <a:lvl9pPr marL="1828800" algn="l" defTabSz="457200" rtl="0" fontAlgn="base">
        <a:spcBef>
          <a:spcPct val="0"/>
        </a:spcBef>
        <a:spcAft>
          <a:spcPct val="0"/>
        </a:spcAft>
        <a:defRPr sz="3200" b="1" i="1">
          <a:solidFill>
            <a:srgbClr val="FF0000"/>
          </a:solidFill>
          <a:latin typeface="Arial" pitchFamily="-112" charset="0"/>
          <a:ea typeface="ＭＳ Ｐゴシック" pitchFamily="-112" charset="-128"/>
        </a:defRPr>
      </a:lvl9pPr>
    </p:titleStyle>
    <p:bodyStyle>
      <a:lvl1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1pPr>
      <a:lvl2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2pPr>
      <a:lvl3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3pPr>
      <a:lvl4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4pPr>
      <a:lvl5pPr marL="358775" indent="-358775" algn="l" defTabSz="457200" rtl="0" eaLnBrk="0" fontAlgn="base" hangingPunct="0">
        <a:lnSpc>
          <a:spcPts val="3000"/>
        </a:lnSpc>
        <a:spcBef>
          <a:spcPct val="0"/>
        </a:spcBef>
        <a:spcAft>
          <a:spcPct val="0"/>
        </a:spcAft>
        <a:buClr>
          <a:srgbClr val="DD5E22"/>
        </a:buClr>
        <a:buSzPct val="140000"/>
        <a:buFont typeface="Arial" charset="0"/>
        <a:buChar char="•"/>
        <a:defRPr sz="2000" kern="1200">
          <a:solidFill>
            <a:srgbClr val="262626"/>
          </a:solidFill>
          <a:latin typeface="Verdana"/>
          <a:ea typeface="ＭＳ Ｐゴシック" pitchFamily="-112"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1339" y="1883699"/>
            <a:ext cx="8083322" cy="2123266"/>
          </a:xfrm>
        </p:spPr>
        <p:txBody>
          <a:bodyPr/>
          <a:lstStyle/>
          <a:p>
            <a:r>
              <a:rPr lang="en-US" sz="5400" dirty="0" smtClean="0"/>
              <a:t> Report</a:t>
            </a:r>
            <a:endParaRPr lang="fi-FI" sz="5400" dirty="0"/>
          </a:p>
        </p:txBody>
      </p:sp>
      <p:sp>
        <p:nvSpPr>
          <p:cNvPr id="2" name="Subtitle 1"/>
          <p:cNvSpPr>
            <a:spLocks noGrp="1"/>
          </p:cNvSpPr>
          <p:nvPr>
            <p:ph type="subTitle" idx="1"/>
          </p:nvPr>
        </p:nvSpPr>
        <p:spPr/>
        <p:txBody>
          <a:bodyPr/>
          <a:lstStyle/>
          <a:p>
            <a:r>
              <a:rPr lang="fi-FI" dirty="0" smtClean="0"/>
              <a:t>Helka Kekäläinen</a:t>
            </a:r>
          </a:p>
          <a:p>
            <a:r>
              <a:rPr lang="fi-FI" dirty="0" smtClean="0"/>
              <a:t>23.-24.2.2016 Baku</a:t>
            </a:r>
            <a:endParaRPr lang="fi-FI" dirty="0"/>
          </a:p>
        </p:txBody>
      </p:sp>
    </p:spTree>
    <p:extLst>
      <p:ext uri="{BB962C8B-B14F-4D97-AF65-F5344CB8AC3E}">
        <p14:creationId xmlns:p14="http://schemas.microsoft.com/office/powerpoint/2010/main" val="399042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8B4"/>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5524500" y="6297613"/>
            <a:ext cx="3619500" cy="185737"/>
          </a:xfrm>
        </p:spPr>
        <p:txBody>
          <a:bodyPr/>
          <a:lstStyle/>
          <a:p>
            <a:pPr>
              <a:defRPr/>
            </a:pPr>
            <a:r>
              <a:rPr lang="fi-FI" smtClean="0">
                <a:solidFill>
                  <a:prstClr val="black">
                    <a:tint val="75000"/>
                  </a:prstClr>
                </a:solidFill>
              </a:rPr>
              <a:t>11.5.2014</a:t>
            </a:r>
            <a:endParaRPr lang="fi-FI">
              <a:solidFill>
                <a:prstClr val="black">
                  <a:tint val="75000"/>
                </a:prstClr>
              </a:solidFill>
            </a:endParaRPr>
          </a:p>
        </p:txBody>
      </p:sp>
      <p:sp>
        <p:nvSpPr>
          <p:cNvPr id="7" name="Slide Number Placeholder 6"/>
          <p:cNvSpPr>
            <a:spLocks noGrp="1"/>
          </p:cNvSpPr>
          <p:nvPr>
            <p:ph type="sldNum" sz="quarter" idx="4294967295"/>
          </p:nvPr>
        </p:nvSpPr>
        <p:spPr>
          <a:xfrm>
            <a:off x="5524500" y="6483350"/>
            <a:ext cx="3619500" cy="161925"/>
          </a:xfrm>
        </p:spPr>
        <p:txBody>
          <a:bodyPr/>
          <a:lstStyle/>
          <a:p>
            <a:pPr>
              <a:defRPr/>
            </a:pPr>
            <a:fld id="{BFB6B250-F217-B84A-8E10-659CA258BA50}" type="slidenum">
              <a:rPr lang="fi-FI" smtClean="0">
                <a:solidFill>
                  <a:prstClr val="black">
                    <a:tint val="75000"/>
                  </a:prstClr>
                </a:solidFill>
              </a:rPr>
              <a:pPr>
                <a:defRPr/>
              </a:pPr>
              <a:t>10</a:t>
            </a:fld>
            <a:endParaRPr lang="fi-FI">
              <a:solidFill>
                <a:prstClr val="black">
                  <a:tint val="75000"/>
                </a:prstClr>
              </a:solidFill>
            </a:endParaRPr>
          </a:p>
        </p:txBody>
      </p:sp>
      <p:sp>
        <p:nvSpPr>
          <p:cNvPr id="2" name="Suorakulmio 1"/>
          <p:cNvSpPr/>
          <p:nvPr/>
        </p:nvSpPr>
        <p:spPr>
          <a:xfrm>
            <a:off x="320432" y="675294"/>
            <a:ext cx="8667260" cy="4154984"/>
          </a:xfrm>
          <a:prstGeom prst="rect">
            <a:avLst/>
          </a:prstGeom>
        </p:spPr>
        <p:txBody>
          <a:bodyPr wrap="square">
            <a:spAutoFit/>
          </a:bodyPr>
          <a:lstStyle/>
          <a:p>
            <a:pPr marL="36000"/>
            <a:r>
              <a:rPr lang="en-US" sz="4400" dirty="0">
                <a:solidFill>
                  <a:srgbClr val="FFFFFF"/>
                </a:solidFill>
              </a:rPr>
              <a:t>The report text </a:t>
            </a:r>
            <a:r>
              <a:rPr lang="en-US" sz="4400" dirty="0" smtClean="0">
                <a:solidFill>
                  <a:srgbClr val="FFFFFF"/>
                </a:solidFill>
              </a:rPr>
              <a:t/>
            </a:r>
            <a:br>
              <a:rPr lang="en-US" sz="4400" dirty="0" smtClean="0">
                <a:solidFill>
                  <a:srgbClr val="FFFFFF"/>
                </a:solidFill>
              </a:rPr>
            </a:br>
            <a:r>
              <a:rPr lang="en-US" sz="4400" dirty="0" smtClean="0">
                <a:solidFill>
                  <a:srgbClr val="FFFFFF"/>
                </a:solidFill>
              </a:rPr>
              <a:t>is</a:t>
            </a:r>
          </a:p>
          <a:p>
            <a:pPr marL="36000"/>
            <a:r>
              <a:rPr lang="en-US" sz="4400" dirty="0" smtClean="0">
                <a:solidFill>
                  <a:srgbClr val="FFFFFF"/>
                </a:solidFill>
              </a:rPr>
              <a:t>in </a:t>
            </a:r>
            <a:r>
              <a:rPr lang="en-US" sz="4400" dirty="0">
                <a:solidFill>
                  <a:srgbClr val="FFFFFF"/>
                </a:solidFill>
              </a:rPr>
              <a:t>line </a:t>
            </a:r>
            <a:r>
              <a:rPr lang="en-US" sz="4400" dirty="0" smtClean="0">
                <a:solidFill>
                  <a:srgbClr val="FFFFFF"/>
                </a:solidFill>
              </a:rPr>
              <a:t>with </a:t>
            </a:r>
          </a:p>
          <a:p>
            <a:pPr marL="36000"/>
            <a:r>
              <a:rPr lang="en-US" sz="4400" dirty="0" smtClean="0">
                <a:solidFill>
                  <a:srgbClr val="FFFFFF"/>
                </a:solidFill>
              </a:rPr>
              <a:t>the final</a:t>
            </a:r>
          </a:p>
          <a:p>
            <a:pPr marL="36000"/>
            <a:r>
              <a:rPr lang="en-US" sz="4400" dirty="0" smtClean="0">
                <a:solidFill>
                  <a:srgbClr val="FFFFFF"/>
                </a:solidFill>
              </a:rPr>
              <a:t>assessment</a:t>
            </a:r>
          </a:p>
          <a:p>
            <a:pPr marL="36000"/>
            <a:endParaRPr lang="en-US" sz="4400" dirty="0" smtClean="0">
              <a:solidFill>
                <a:srgbClr val="FFFFFF"/>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93" y="577145"/>
            <a:ext cx="4220699" cy="562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080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4"/>
          </p:nvPr>
        </p:nvSpPr>
        <p:spPr>
          <a:xfrm>
            <a:off x="758721" y="1861441"/>
            <a:ext cx="7155602" cy="3779986"/>
          </a:xfrm>
        </p:spPr>
        <p:txBody>
          <a:bodyPr/>
          <a:lstStyle/>
          <a:p>
            <a:pPr marL="669925" lvl="1" indent="0" defTabSz="914400" fontAlgn="auto">
              <a:lnSpc>
                <a:spcPct val="90000"/>
              </a:lnSpc>
              <a:spcBef>
                <a:spcPts val="0"/>
              </a:spcBef>
              <a:spcAft>
                <a:spcPct val="20000"/>
              </a:spcAft>
              <a:buClr>
                <a:srgbClr val="74AF27"/>
              </a:buClr>
              <a:buNone/>
            </a:pPr>
            <a:endParaRPr lang="en-GB" altLang="fi-FI" sz="2400" dirty="0" smtClean="0">
              <a:solidFill>
                <a:srgbClr val="1B272C"/>
              </a:solidFill>
              <a:latin typeface="Arial" pitchFamily="34" charset="0"/>
              <a:ea typeface="+mn-ea"/>
              <a:cs typeface="Arial" pitchFamily="34" charset="0"/>
            </a:endParaRPr>
          </a:p>
          <a:p>
            <a:pPr marL="669925" lvl="1" indent="0" defTabSz="914400" fontAlgn="auto">
              <a:lnSpc>
                <a:spcPct val="90000"/>
              </a:lnSpc>
              <a:spcBef>
                <a:spcPts val="0"/>
              </a:spcBef>
              <a:spcAft>
                <a:spcPct val="20000"/>
              </a:spcAft>
              <a:buClr>
                <a:srgbClr val="74AF27"/>
              </a:buClr>
              <a:buNone/>
            </a:pPr>
            <a:r>
              <a:rPr lang="en-GB" altLang="fi-FI"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mn-ea"/>
                <a:cs typeface="Arial" pitchFamily="34" charset="0"/>
              </a:rPr>
              <a:t>Refer to the evidence:</a:t>
            </a:r>
          </a:p>
          <a:p>
            <a:pPr marL="1127125" lvl="1" indent="-457200" defTabSz="914400" fontAlgn="auto">
              <a:lnSpc>
                <a:spcPct val="90000"/>
              </a:lnSpc>
              <a:spcBef>
                <a:spcPts val="0"/>
              </a:spcBef>
              <a:spcAft>
                <a:spcPct val="20000"/>
              </a:spcAft>
              <a:buClr>
                <a:srgbClr val="74AF27"/>
              </a:buClr>
            </a:pPr>
            <a:r>
              <a:rPr lang="en-GB" altLang="fi-FI" sz="2400" dirty="0" smtClean="0">
                <a:solidFill>
                  <a:srgbClr val="1B272C"/>
                </a:solidFill>
                <a:latin typeface="Arial" pitchFamily="34" charset="0"/>
                <a:ea typeface="+mn-ea"/>
                <a:cs typeface="Arial" pitchFamily="34" charset="0"/>
              </a:rPr>
              <a:t>“The </a:t>
            </a:r>
            <a:r>
              <a:rPr lang="en-GB" altLang="fi-FI" sz="2400" dirty="0">
                <a:solidFill>
                  <a:srgbClr val="1B272C"/>
                </a:solidFill>
                <a:latin typeface="Arial" pitchFamily="34" charset="0"/>
                <a:ea typeface="+mn-ea"/>
                <a:cs typeface="Arial" pitchFamily="34" charset="0"/>
              </a:rPr>
              <a:t>interviews confirmed that quality work is integrated in the daily management as described in the self-evaluation report</a:t>
            </a:r>
            <a:r>
              <a:rPr lang="en-GB" altLang="fi-FI" sz="2400" dirty="0" smtClean="0">
                <a:solidFill>
                  <a:srgbClr val="1B272C"/>
                </a:solidFill>
                <a:latin typeface="Arial" pitchFamily="34" charset="0"/>
                <a:ea typeface="+mn-ea"/>
                <a:cs typeface="Arial" pitchFamily="34" charset="0"/>
              </a:rPr>
              <a:t>.“</a:t>
            </a:r>
          </a:p>
          <a:p>
            <a:pPr marL="669925" lvl="1" indent="0" defTabSz="914400" fontAlgn="auto">
              <a:lnSpc>
                <a:spcPct val="90000"/>
              </a:lnSpc>
              <a:spcBef>
                <a:spcPts val="0"/>
              </a:spcBef>
              <a:spcAft>
                <a:spcPct val="20000"/>
              </a:spcAft>
              <a:buClr>
                <a:srgbClr val="74AF27"/>
              </a:buClr>
              <a:buNone/>
            </a:pPr>
            <a:r>
              <a:rPr lang="en-GB" altLang="fi-FI"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mn-ea"/>
                <a:cs typeface="Arial" pitchFamily="34" charset="0"/>
              </a:rPr>
              <a:t>Keep in mind the strategic objectives</a:t>
            </a:r>
            <a:endParaRPr lang="en-GB" altLang="fi-FI"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mn-ea"/>
              <a:cs typeface="Arial" pitchFamily="34" charset="0"/>
            </a:endParaRPr>
          </a:p>
          <a:p>
            <a:pPr marL="1127125" lvl="1" indent="-457200" defTabSz="914400" fontAlgn="auto">
              <a:lnSpc>
                <a:spcPct val="90000"/>
              </a:lnSpc>
              <a:spcBef>
                <a:spcPts val="0"/>
              </a:spcBef>
              <a:spcAft>
                <a:spcPct val="20000"/>
              </a:spcAft>
              <a:buClr>
                <a:srgbClr val="74AF27"/>
              </a:buClr>
            </a:pPr>
            <a:r>
              <a:rPr lang="en-GB" altLang="fi-FI" sz="2400" dirty="0" smtClean="0">
                <a:solidFill>
                  <a:srgbClr val="1B272C"/>
                </a:solidFill>
                <a:latin typeface="Arial" pitchFamily="34" charset="0"/>
                <a:ea typeface="+mn-ea"/>
                <a:cs typeface="Arial" pitchFamily="34" charset="0"/>
              </a:rPr>
              <a:t>"</a:t>
            </a:r>
            <a:r>
              <a:rPr lang="en-GB" altLang="fi-FI" sz="2400" dirty="0">
                <a:solidFill>
                  <a:srgbClr val="1B272C"/>
                </a:solidFill>
                <a:latin typeface="Arial" pitchFamily="34" charset="0"/>
                <a:ea typeface="+mn-ea"/>
                <a:cs typeface="Arial" pitchFamily="34" charset="0"/>
              </a:rPr>
              <a:t>The quantitative and qualitative indicators of education enable the leadership to follow the achievement of the institutional strategic aims." </a:t>
            </a:r>
            <a:endParaRPr lang="en-GB" altLang="fi-FI" sz="2400" dirty="0" smtClean="0">
              <a:solidFill>
                <a:srgbClr val="1B272C"/>
              </a:solidFill>
              <a:latin typeface="Arial" pitchFamily="34" charset="0"/>
              <a:ea typeface="+mn-ea"/>
              <a:cs typeface="Arial" pitchFamily="34" charset="0"/>
            </a:endParaRPr>
          </a:p>
        </p:txBody>
      </p:sp>
      <p:sp>
        <p:nvSpPr>
          <p:cNvPr id="4" name="Päivämäärän paikkamerkki 3"/>
          <p:cNvSpPr>
            <a:spLocks noGrp="1"/>
          </p:cNvSpPr>
          <p:nvPr>
            <p:ph type="dt" sz="half" idx="15"/>
          </p:nvPr>
        </p:nvSpPr>
        <p:spPr/>
        <p:txBody>
          <a:bodyPr/>
          <a:lstStyle/>
          <a:p>
            <a:pPr>
              <a:defRPr/>
            </a:pPr>
            <a:endParaRPr lang="fi-FI" dirty="0"/>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11</a:t>
            </a:fld>
            <a:endParaRPr lang="fi-FI"/>
          </a:p>
        </p:txBody>
      </p:sp>
      <p:pic>
        <p:nvPicPr>
          <p:cNvPr id="6" name="Kuva 5"/>
          <p:cNvPicPr>
            <a:picLocks noChangeAspect="1"/>
          </p:cNvPicPr>
          <p:nvPr/>
        </p:nvPicPr>
        <p:blipFill>
          <a:blip r:embed="rId2"/>
          <a:stretch>
            <a:fillRect/>
          </a:stretch>
        </p:blipFill>
        <p:spPr>
          <a:xfrm>
            <a:off x="1313432" y="-623978"/>
            <a:ext cx="6400997" cy="3657523"/>
          </a:xfrm>
          <a:prstGeom prst="rect">
            <a:avLst/>
          </a:prstGeom>
        </p:spPr>
      </p:pic>
    </p:spTree>
    <p:extLst>
      <p:ext uri="{BB962C8B-B14F-4D97-AF65-F5344CB8AC3E}">
        <p14:creationId xmlns:p14="http://schemas.microsoft.com/office/powerpoint/2010/main" val="2802913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lvl="0"/>
            <a:r>
              <a:rPr lang="en-GB" altLang="fi-FI" sz="5400" spc="0"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Identify problems and development </a:t>
            </a:r>
            <a:r>
              <a:rPr lang="en-GB" altLang="fi-FI" sz="5400" spc="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needs</a:t>
            </a:r>
            <a:r>
              <a:rPr lang="en-GB" altLang="fi-FI" spc="0"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
            </a:r>
            <a:br>
              <a:rPr lang="en-GB" altLang="fi-FI" spc="0"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br>
            <a:endParaRPr lang="fi-FI" spc="0" dirty="0">
              <a:ln w="0"/>
              <a:solidFill>
                <a:schemeClr val="accent1"/>
              </a:solidFill>
              <a:effectLst>
                <a:outerShdw blurRad="38100" dist="25400" dir="5400000" algn="ctr" rotWithShape="0">
                  <a:srgbClr val="6E747A">
                    <a:alpha val="43000"/>
                  </a:srgbClr>
                </a:outerShdw>
              </a:effectLst>
            </a:endParaRPr>
          </a:p>
        </p:txBody>
      </p:sp>
      <p:sp>
        <p:nvSpPr>
          <p:cNvPr id="3" name="Sisällön paikkamerkki 2"/>
          <p:cNvSpPr>
            <a:spLocks noGrp="1"/>
          </p:cNvSpPr>
          <p:nvPr>
            <p:ph sz="quarter" idx="14"/>
          </p:nvPr>
        </p:nvSpPr>
        <p:spPr>
          <a:xfrm>
            <a:off x="190566" y="2046543"/>
            <a:ext cx="8047037" cy="4282067"/>
          </a:xfrm>
        </p:spPr>
        <p:txBody>
          <a:bodyPr/>
          <a:lstStyle/>
          <a:p>
            <a:pPr lvl="0" defTabSz="914400" fontAlgn="auto">
              <a:lnSpc>
                <a:spcPts val="2950"/>
              </a:lnSpc>
              <a:spcBef>
                <a:spcPts val="0"/>
              </a:spcBef>
              <a:spcAft>
                <a:spcPct val="20000"/>
              </a:spcAft>
              <a:buClr>
                <a:srgbClr val="74AF27"/>
              </a:buClr>
            </a:pPr>
            <a:endParaRPr lang="en-GB" altLang="fi-FI" sz="2400" dirty="0">
              <a:solidFill>
                <a:srgbClr val="1B272C"/>
              </a:solidFill>
              <a:latin typeface="Arial" pitchFamily="34" charset="0"/>
              <a:ea typeface="+mn-ea"/>
              <a:cs typeface="Arial" pitchFamily="34" charset="0"/>
            </a:endParaRPr>
          </a:p>
          <a:p>
            <a:pPr marL="1127125" lvl="1" indent="-457200" defTabSz="914400" fontAlgn="auto">
              <a:lnSpc>
                <a:spcPts val="3000"/>
              </a:lnSpc>
              <a:spcBef>
                <a:spcPts val="0"/>
              </a:spcBef>
              <a:spcAft>
                <a:spcPct val="20000"/>
              </a:spcAft>
              <a:buClr>
                <a:srgbClr val="74AF27"/>
              </a:buClr>
            </a:pPr>
            <a:r>
              <a:rPr lang="en-GB" altLang="fi-FI"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A problem:</a:t>
            </a:r>
            <a:r>
              <a:rPr lang="en-GB" altLang="fi-FI"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 </a:t>
            </a:r>
            <a:r>
              <a:rPr lang="en-GB" altLang="fi-FI" sz="2400" dirty="0">
                <a:solidFill>
                  <a:srgbClr val="1B272C"/>
                </a:solidFill>
                <a:latin typeface="Arial" pitchFamily="34" charset="0"/>
                <a:ea typeface="+mn-ea"/>
                <a:cs typeface="Arial" pitchFamily="34" charset="0"/>
              </a:rPr>
              <a:t>"</a:t>
            </a:r>
            <a:r>
              <a:rPr lang="en-GB" altLang="fi-FI" sz="2400" u="sng" dirty="0">
                <a:solidFill>
                  <a:srgbClr val="1B272C"/>
                </a:solidFill>
                <a:latin typeface="Arial" pitchFamily="34" charset="0"/>
                <a:ea typeface="+mn-ea"/>
                <a:cs typeface="Arial" pitchFamily="34" charset="0"/>
              </a:rPr>
              <a:t>It is not clear </a:t>
            </a:r>
            <a:r>
              <a:rPr lang="en-GB" altLang="fi-FI" sz="2400" dirty="0">
                <a:solidFill>
                  <a:srgbClr val="1B272C"/>
                </a:solidFill>
                <a:latin typeface="Arial" pitchFamily="34" charset="0"/>
                <a:ea typeface="+mn-ea"/>
                <a:cs typeface="Arial" pitchFamily="34" charset="0"/>
              </a:rPr>
              <a:t>how the QM system supports emerging research projects outside the priority areas.“</a:t>
            </a:r>
          </a:p>
          <a:p>
            <a:pPr marL="669925" lvl="1" indent="0" defTabSz="914400" fontAlgn="auto">
              <a:lnSpc>
                <a:spcPts val="3000"/>
              </a:lnSpc>
              <a:spcBef>
                <a:spcPts val="0"/>
              </a:spcBef>
              <a:spcAft>
                <a:spcPct val="20000"/>
              </a:spcAft>
              <a:buClr>
                <a:srgbClr val="74AF27"/>
              </a:buClr>
              <a:buNone/>
            </a:pPr>
            <a:endParaRPr lang="en-GB" altLang="fi-FI" sz="2400" dirty="0">
              <a:solidFill>
                <a:srgbClr val="1B272C"/>
              </a:solidFill>
              <a:latin typeface="Arial" pitchFamily="34" charset="0"/>
              <a:ea typeface="+mn-ea"/>
              <a:cs typeface="Arial" pitchFamily="34" charset="0"/>
            </a:endParaRPr>
          </a:p>
          <a:p>
            <a:pPr marL="1127125" lvl="1" indent="-457200" defTabSz="914400" fontAlgn="auto">
              <a:lnSpc>
                <a:spcPts val="3000"/>
              </a:lnSpc>
              <a:spcBef>
                <a:spcPts val="0"/>
              </a:spcBef>
              <a:spcAft>
                <a:spcPct val="20000"/>
              </a:spcAft>
              <a:buClr>
                <a:srgbClr val="74AF27"/>
              </a:buClr>
            </a:pPr>
            <a:r>
              <a:rPr lang="en-GB" altLang="fi-FI"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A recommendation</a:t>
            </a:r>
            <a:r>
              <a:rPr lang="en-GB" altLang="fi-FI" sz="2400" b="1" dirty="0">
                <a:solidFill>
                  <a:srgbClr val="7FAE62"/>
                </a:solidFill>
                <a:latin typeface="Arial" pitchFamily="34" charset="0"/>
                <a:ea typeface="+mn-ea"/>
                <a:cs typeface="Arial" pitchFamily="34" charset="0"/>
              </a:rPr>
              <a:t>:</a:t>
            </a:r>
            <a:r>
              <a:rPr lang="en-GB" altLang="fi-FI" sz="2400" b="1" dirty="0">
                <a:solidFill>
                  <a:srgbClr val="1B272C"/>
                </a:solidFill>
                <a:latin typeface="Arial" pitchFamily="34" charset="0"/>
                <a:ea typeface="+mn-ea"/>
                <a:cs typeface="Arial" pitchFamily="34" charset="0"/>
              </a:rPr>
              <a:t> </a:t>
            </a:r>
            <a:r>
              <a:rPr lang="en-GB" altLang="fi-FI" sz="2400" dirty="0">
                <a:solidFill>
                  <a:srgbClr val="1B272C"/>
                </a:solidFill>
                <a:latin typeface="Arial" pitchFamily="34" charset="0"/>
                <a:ea typeface="+mn-ea"/>
                <a:cs typeface="Arial" pitchFamily="34" charset="0"/>
              </a:rPr>
              <a:t>"</a:t>
            </a:r>
            <a:r>
              <a:rPr lang="en-GB" altLang="fi-FI" sz="2400" u="sng" dirty="0">
                <a:solidFill>
                  <a:srgbClr val="1B272C"/>
                </a:solidFill>
                <a:latin typeface="Arial" pitchFamily="34" charset="0"/>
                <a:ea typeface="+mn-ea"/>
                <a:cs typeface="Arial" pitchFamily="34" charset="0"/>
              </a:rPr>
              <a:t>The audit team recommends considering </a:t>
            </a:r>
            <a:r>
              <a:rPr lang="en-GB" altLang="fi-FI" sz="2400" dirty="0">
                <a:solidFill>
                  <a:srgbClr val="1B272C"/>
                </a:solidFill>
                <a:latin typeface="Arial" pitchFamily="34" charset="0"/>
                <a:ea typeface="+mn-ea"/>
                <a:cs typeface="Arial" pitchFamily="34" charset="0"/>
              </a:rPr>
              <a:t>the mechanisms to promote innovative and emerging research fields." </a:t>
            </a:r>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12</a:t>
            </a:fld>
            <a:endParaRPr lang="fi-FI"/>
          </a:p>
        </p:txBody>
      </p:sp>
    </p:spTree>
    <p:extLst>
      <p:ext uri="{BB962C8B-B14F-4D97-AF65-F5344CB8AC3E}">
        <p14:creationId xmlns:p14="http://schemas.microsoft.com/office/powerpoint/2010/main" val="862240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lvl="0" defTabSz="914400" fontAlgn="auto">
              <a:lnSpc>
                <a:spcPct val="90000"/>
              </a:lnSpc>
              <a:spcBef>
                <a:spcPts val="0"/>
              </a:spcBef>
              <a:spcAft>
                <a:spcPct val="20000"/>
              </a:spcAft>
            </a:pPr>
            <a:r>
              <a:rPr lang="en-GB" altLang="fi-FI" sz="5400" spc="0"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Highlight strengths and good practices</a:t>
            </a:r>
          </a:p>
        </p:txBody>
      </p:sp>
      <p:sp>
        <p:nvSpPr>
          <p:cNvPr id="3" name="Sisällön paikkamerkki 2"/>
          <p:cNvSpPr>
            <a:spLocks noGrp="1"/>
          </p:cNvSpPr>
          <p:nvPr>
            <p:ph sz="quarter" idx="14"/>
          </p:nvPr>
        </p:nvSpPr>
        <p:spPr>
          <a:xfrm>
            <a:off x="382138" y="1762536"/>
            <a:ext cx="8282891" cy="4148407"/>
          </a:xfrm>
        </p:spPr>
        <p:txBody>
          <a:bodyPr/>
          <a:lstStyle/>
          <a:p>
            <a:pPr lvl="0" defTabSz="914400" fontAlgn="auto">
              <a:lnSpc>
                <a:spcPct val="90000"/>
              </a:lnSpc>
              <a:spcBef>
                <a:spcPts val="0"/>
              </a:spcBef>
              <a:spcAft>
                <a:spcPct val="20000"/>
              </a:spcAft>
              <a:buClr>
                <a:srgbClr val="74AF27"/>
              </a:buClr>
            </a:pPr>
            <a:endParaRPr lang="en-GB" altLang="fi-FI" sz="2400" b="0" dirty="0">
              <a:solidFill>
                <a:srgbClr val="1B272C"/>
              </a:solidFill>
              <a:latin typeface="Arial" pitchFamily="34" charset="0"/>
              <a:ea typeface="+mn-ea"/>
              <a:cs typeface="Arial" pitchFamily="34" charset="0"/>
            </a:endParaRPr>
          </a:p>
          <a:p>
            <a:pPr marL="1127125" lvl="1" indent="-457200" defTabSz="914400" fontAlgn="auto">
              <a:lnSpc>
                <a:spcPct val="90000"/>
              </a:lnSpc>
              <a:spcBef>
                <a:spcPts val="0"/>
              </a:spcBef>
              <a:spcAft>
                <a:spcPct val="20000"/>
              </a:spcAft>
              <a:buClr>
                <a:srgbClr val="74AF27"/>
              </a:buClr>
            </a:pPr>
            <a:r>
              <a:rPr lang="en-GB" altLang="fi-FI" sz="1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cs typeface="Arial" pitchFamily="34" charset="0"/>
              </a:rPr>
              <a:t>F</a:t>
            </a:r>
            <a:r>
              <a:rPr lang="en-GB" altLang="fi-FI" sz="1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cs typeface="Arial" pitchFamily="34" charset="0"/>
              </a:rPr>
              <a:t>or instance, </a:t>
            </a:r>
            <a:r>
              <a:rPr lang="en-GB" altLang="fi-FI"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a</a:t>
            </a:r>
            <a:r>
              <a:rPr lang="en-GB" altLang="fi-FI"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 </a:t>
            </a:r>
            <a:r>
              <a:rPr lang="en-GB" altLang="fi-FI"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strength can include </a:t>
            </a:r>
            <a:r>
              <a:rPr lang="en-GB" altLang="fi-FI"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improvement </a:t>
            </a:r>
            <a:r>
              <a:rPr lang="en-GB" altLang="fi-FI"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of processes: </a:t>
            </a:r>
            <a:r>
              <a:rPr lang="en-GB" altLang="fi-FI" dirty="0">
                <a:solidFill>
                  <a:srgbClr val="1B272C"/>
                </a:solidFill>
                <a:latin typeface="Arial" pitchFamily="34" charset="0"/>
                <a:ea typeface="+mn-ea"/>
                <a:cs typeface="Arial" pitchFamily="34" charset="0"/>
              </a:rPr>
              <a:t>"</a:t>
            </a:r>
            <a:r>
              <a:rPr lang="en-GB" altLang="fi-FI" u="sng" dirty="0">
                <a:solidFill>
                  <a:srgbClr val="1B272C"/>
                </a:solidFill>
                <a:latin typeface="Arial" pitchFamily="34" charset="0"/>
                <a:ea typeface="+mn-ea"/>
                <a:cs typeface="Arial" pitchFamily="34" charset="0"/>
              </a:rPr>
              <a:t>The audit team received evidence </a:t>
            </a:r>
            <a:r>
              <a:rPr lang="en-GB" altLang="fi-FI" dirty="0">
                <a:solidFill>
                  <a:srgbClr val="1B272C"/>
                </a:solidFill>
                <a:latin typeface="Arial" pitchFamily="34" charset="0"/>
                <a:ea typeface="+mn-ea"/>
                <a:cs typeface="Arial" pitchFamily="34" charset="0"/>
              </a:rPr>
              <a:t>that the student feedback has led to the development of counselling and guidance services</a:t>
            </a:r>
            <a:r>
              <a:rPr lang="en-GB" altLang="fi-FI" dirty="0" smtClean="0">
                <a:solidFill>
                  <a:srgbClr val="1B272C"/>
                </a:solidFill>
                <a:latin typeface="Arial" pitchFamily="34" charset="0"/>
                <a:ea typeface="+mn-ea"/>
                <a:cs typeface="Arial" pitchFamily="34" charset="0"/>
              </a:rPr>
              <a:t>.“</a:t>
            </a:r>
          </a:p>
          <a:p>
            <a:pPr marL="669925" lvl="1" indent="0" defTabSz="914400" fontAlgn="auto">
              <a:lnSpc>
                <a:spcPct val="90000"/>
              </a:lnSpc>
              <a:spcBef>
                <a:spcPts val="0"/>
              </a:spcBef>
              <a:spcAft>
                <a:spcPct val="20000"/>
              </a:spcAft>
              <a:buClr>
                <a:srgbClr val="74AF27"/>
              </a:buClr>
              <a:buNone/>
            </a:pPr>
            <a:endParaRPr lang="en-GB" altLang="fi-FI" dirty="0">
              <a:solidFill>
                <a:srgbClr val="1B272C"/>
              </a:solidFill>
              <a:latin typeface="Arial" pitchFamily="34" charset="0"/>
              <a:ea typeface="+mn-ea"/>
              <a:cs typeface="Arial" pitchFamily="34" charset="0"/>
            </a:endParaRPr>
          </a:p>
          <a:p>
            <a:pPr marL="669925" lvl="1" indent="0" defTabSz="914400" fontAlgn="auto">
              <a:lnSpc>
                <a:spcPct val="90000"/>
              </a:lnSpc>
              <a:spcBef>
                <a:spcPts val="0"/>
              </a:spcBef>
              <a:spcAft>
                <a:spcPct val="20000"/>
              </a:spcAft>
              <a:buClr>
                <a:srgbClr val="74AF27"/>
              </a:buClr>
              <a:buNone/>
            </a:pPr>
            <a:endParaRPr lang="en-GB" altLang="fi-FI" dirty="0" smtClean="0">
              <a:solidFill>
                <a:srgbClr val="7FAE62"/>
              </a:solidFill>
              <a:latin typeface="Arial" pitchFamily="34" charset="0"/>
              <a:ea typeface="+mn-ea"/>
              <a:cs typeface="Arial" pitchFamily="34" charset="0"/>
            </a:endParaRPr>
          </a:p>
          <a:p>
            <a:pPr marL="1127125" lvl="1" indent="-457200" defTabSz="914400" fontAlgn="auto">
              <a:lnSpc>
                <a:spcPct val="90000"/>
              </a:lnSpc>
              <a:spcBef>
                <a:spcPts val="0"/>
              </a:spcBef>
              <a:spcAft>
                <a:spcPct val="20000"/>
              </a:spcAft>
              <a:buClr>
                <a:srgbClr val="74AF27"/>
              </a:buClr>
            </a:pPr>
            <a:r>
              <a:rPr lang="en-GB" altLang="fi-FI"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Good </a:t>
            </a:r>
            <a:r>
              <a:rPr lang="en-GB" altLang="fi-FI"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practice – a </a:t>
            </a:r>
            <a:r>
              <a:rPr lang="en-GB" altLang="fi-FI" b="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concrete procedure </a:t>
            </a:r>
            <a:r>
              <a:rPr lang="en-GB" altLang="fi-FI"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itchFamily="34" charset="0"/>
                <a:ea typeface="+mn-ea"/>
                <a:cs typeface="Arial" pitchFamily="34" charset="0"/>
              </a:rPr>
              <a:t>that other HEIs could learn from: </a:t>
            </a:r>
            <a:r>
              <a:rPr lang="en-GB" altLang="fi-FI" dirty="0">
                <a:solidFill>
                  <a:srgbClr val="1B272C"/>
                </a:solidFill>
                <a:latin typeface="Arial" pitchFamily="34" charset="0"/>
                <a:ea typeface="+mn-ea"/>
                <a:cs typeface="Arial" pitchFamily="34" charset="0"/>
              </a:rPr>
              <a:t>"</a:t>
            </a:r>
            <a:r>
              <a:rPr lang="en-GB" altLang="fi-FI" u="sng" dirty="0">
                <a:solidFill>
                  <a:srgbClr val="1B272C"/>
                </a:solidFill>
                <a:latin typeface="Arial" pitchFamily="34" charset="0"/>
                <a:ea typeface="+mn-ea"/>
                <a:cs typeface="Arial" pitchFamily="34" charset="0"/>
              </a:rPr>
              <a:t>The alumni board </a:t>
            </a:r>
            <a:r>
              <a:rPr lang="en-GB" altLang="fi-FI" dirty="0">
                <a:solidFill>
                  <a:srgbClr val="1B272C"/>
                </a:solidFill>
                <a:latin typeface="Arial" pitchFamily="34" charset="0"/>
                <a:ea typeface="+mn-ea"/>
                <a:cs typeface="Arial" pitchFamily="34" charset="0"/>
              </a:rPr>
              <a:t>meets four times a year to get an update on the development of the HEI. All the alumni feedback is filed and available for future reference."    </a:t>
            </a:r>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13</a:t>
            </a:fld>
            <a:endParaRPr lang="fi-FI"/>
          </a:p>
        </p:txBody>
      </p:sp>
    </p:spTree>
    <p:extLst>
      <p:ext uri="{BB962C8B-B14F-4D97-AF65-F5344CB8AC3E}">
        <p14:creationId xmlns:p14="http://schemas.microsoft.com/office/powerpoint/2010/main" val="1863033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4"/>
          </p:nvPr>
        </p:nvSpPr>
        <p:spPr>
          <a:xfrm>
            <a:off x="275007" y="469434"/>
            <a:ext cx="8047037" cy="4250891"/>
          </a:xfrm>
        </p:spPr>
        <p:txBody>
          <a:bodyPr/>
          <a:lstStyle/>
          <a:p>
            <a:r>
              <a:rPr lang="en-GB" altLang="fi-FI" sz="480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What makes a good report?</a:t>
            </a:r>
            <a:br>
              <a:rPr lang="en-GB" altLang="fi-FI" sz="480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br>
            <a:r>
              <a:rPr lang="en-GB" altLang="fi-FI" sz="4000" b="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
            </a:r>
            <a:br>
              <a:rPr lang="en-GB" altLang="fi-FI" sz="4000" b="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br>
            <a:r>
              <a:rPr lang="en-GB" altLang="fi-FI" sz="4000" b="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A good </a:t>
            </a:r>
            <a:r>
              <a:rPr lang="en-GB" altLang="fi-FI" sz="4000" b="0"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report addresses all the issues in the criteria, makes its evaluation understandable </a:t>
            </a:r>
            <a:r>
              <a:rPr lang="en-GB" altLang="fi-FI" sz="4000" b="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
            </a:r>
            <a:br>
              <a:rPr lang="en-GB" altLang="fi-FI" sz="4000" b="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br>
            <a:r>
              <a:rPr lang="en-GB" altLang="fi-FI" sz="4000" b="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and </a:t>
            </a:r>
            <a:r>
              <a:rPr lang="en-GB" altLang="fi-FI" sz="4000" b="0"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provides valuable </a:t>
            </a:r>
            <a:r>
              <a:rPr lang="en-GB" altLang="fi-FI" sz="4000" b="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feedback</a:t>
            </a:r>
            <a:endParaRPr lang="fi-FI" sz="4000" b="0" dirty="0">
              <a:ln w="0"/>
              <a:solidFill>
                <a:schemeClr val="accent1"/>
              </a:solidFill>
              <a:effectLst>
                <a:outerShdw blurRad="38100" dist="25400" dir="5400000" algn="ctr" rotWithShape="0">
                  <a:srgbClr val="6E747A">
                    <a:alpha val="43000"/>
                  </a:srgbClr>
                </a:outerShdw>
              </a:effectLst>
            </a:endParaRPr>
          </a:p>
        </p:txBody>
      </p:sp>
      <p:sp>
        <p:nvSpPr>
          <p:cNvPr id="4" name="Päivämäärän paikkamerkki 3"/>
          <p:cNvSpPr>
            <a:spLocks noGrp="1"/>
          </p:cNvSpPr>
          <p:nvPr>
            <p:ph type="dt" sz="half" idx="15"/>
          </p:nvPr>
        </p:nvSpPr>
        <p:spPr/>
        <p:txBody>
          <a:bodyPr/>
          <a:lstStyle/>
          <a:p>
            <a:pPr>
              <a:defRPr/>
            </a:pPr>
            <a:endParaRPr lang="fi-FI" dirty="0"/>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14</a:t>
            </a:fld>
            <a:endParaRPr lang="fi-FI"/>
          </a:p>
        </p:txBody>
      </p:sp>
    </p:spTree>
    <p:extLst>
      <p:ext uri="{BB962C8B-B14F-4D97-AF65-F5344CB8AC3E}">
        <p14:creationId xmlns:p14="http://schemas.microsoft.com/office/powerpoint/2010/main" val="373192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smtClean="0"/>
              <a:t>What</a:t>
            </a:r>
            <a:r>
              <a:rPr lang="fi-FI" dirty="0" smtClean="0"/>
              <a:t> </a:t>
            </a:r>
            <a:r>
              <a:rPr lang="fi-FI" dirty="0" err="1" smtClean="0"/>
              <a:t>makes</a:t>
            </a:r>
            <a:r>
              <a:rPr lang="fi-FI" dirty="0" smtClean="0"/>
              <a:t> a </a:t>
            </a:r>
            <a:r>
              <a:rPr lang="fi-FI" dirty="0" err="1" smtClean="0"/>
              <a:t>good</a:t>
            </a:r>
            <a:r>
              <a:rPr lang="fi-FI" dirty="0" smtClean="0"/>
              <a:t> </a:t>
            </a:r>
            <a:r>
              <a:rPr lang="fi-FI" dirty="0" err="1" smtClean="0"/>
              <a:t>report</a:t>
            </a:r>
            <a:r>
              <a:rPr lang="fi-FI" dirty="0" smtClean="0"/>
              <a:t>?</a:t>
            </a:r>
            <a:br>
              <a:rPr lang="fi-FI" dirty="0" smtClean="0"/>
            </a:br>
            <a:endParaRPr lang="en-GB" dirty="0"/>
          </a:p>
        </p:txBody>
      </p:sp>
    </p:spTree>
    <p:extLst>
      <p:ext uri="{BB962C8B-B14F-4D97-AF65-F5344CB8AC3E}">
        <p14:creationId xmlns:p14="http://schemas.microsoft.com/office/powerpoint/2010/main" val="1344801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For whom do we write?</a:t>
            </a:r>
            <a:endParaRPr lang="en-GB" dirty="0"/>
          </a:p>
        </p:txBody>
      </p:sp>
      <p:graphicFrame>
        <p:nvGraphicFramePr>
          <p:cNvPr id="5" name="Sisällön paikkamerkki 4"/>
          <p:cNvGraphicFramePr>
            <a:graphicFrameLocks noGrp="1"/>
          </p:cNvGraphicFramePr>
          <p:nvPr>
            <p:ph sz="quarter" idx="14"/>
            <p:extLst>
              <p:ext uri="{D42A27DB-BD31-4B8C-83A1-F6EECF244321}">
                <p14:modId xmlns:p14="http://schemas.microsoft.com/office/powerpoint/2010/main" val="568170812"/>
              </p:ext>
            </p:extLst>
          </p:nvPr>
        </p:nvGraphicFramePr>
        <p:xfrm>
          <a:off x="541338" y="937668"/>
          <a:ext cx="8018462" cy="536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5"/>
          </p:nvPr>
        </p:nvSpPr>
        <p:spPr/>
        <p:txBody>
          <a:bodyPr/>
          <a:lstStyle/>
          <a:p>
            <a:pPr>
              <a:defRPr/>
            </a:pPr>
            <a:endParaRPr lang="fi-FI" dirty="0">
              <a:solidFill>
                <a:prstClr val="black">
                  <a:tint val="75000"/>
                </a:prstClr>
              </a:solidFill>
            </a:endParaRPr>
          </a:p>
        </p:txBody>
      </p:sp>
      <p:sp>
        <p:nvSpPr>
          <p:cNvPr id="6" name="Slide Number Placeholder 5"/>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pic>
        <p:nvPicPr>
          <p:cNvPr id="7" name="Kuva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4693" y="282576"/>
            <a:ext cx="3220090" cy="2146726"/>
          </a:xfrm>
          <a:prstGeom prst="rect">
            <a:avLst/>
          </a:prstGeom>
        </p:spPr>
      </p:pic>
    </p:spTree>
    <p:extLst>
      <p:ext uri="{BB962C8B-B14F-4D97-AF65-F5344CB8AC3E}">
        <p14:creationId xmlns:p14="http://schemas.microsoft.com/office/powerpoint/2010/main" val="3593262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29390" y="436641"/>
            <a:ext cx="6516537" cy="734562"/>
          </a:xfrm>
        </p:spPr>
        <p:txBody>
          <a:bodyPr/>
          <a:lstStyle/>
          <a:p>
            <a:r>
              <a:rPr lang="fi-FI" dirty="0" err="1" smtClean="0"/>
              <a:t>Excellent</a:t>
            </a:r>
            <a:r>
              <a:rPr lang="fi-FI" dirty="0" smtClean="0"/>
              <a:t> </a:t>
            </a:r>
            <a:r>
              <a:rPr lang="fi-FI" dirty="0" err="1" smtClean="0"/>
              <a:t>report</a:t>
            </a:r>
            <a:r>
              <a:rPr lang="fi-FI" dirty="0" smtClean="0"/>
              <a:t> </a:t>
            </a:r>
            <a:r>
              <a:rPr lang="fi-FI" dirty="0" err="1" smtClean="0"/>
              <a:t>from</a:t>
            </a:r>
            <a:r>
              <a:rPr lang="fi-FI" dirty="0" smtClean="0"/>
              <a:t> </a:t>
            </a:r>
            <a:br>
              <a:rPr lang="fi-FI" dirty="0" smtClean="0"/>
            </a:br>
            <a:r>
              <a:rPr lang="fi-FI" dirty="0" err="1" smtClean="0"/>
              <a:t>the</a:t>
            </a:r>
            <a:r>
              <a:rPr lang="fi-FI" dirty="0" smtClean="0"/>
              <a:t> HEI </a:t>
            </a:r>
            <a:r>
              <a:rPr lang="fi-FI" dirty="0" err="1" smtClean="0"/>
              <a:t>perspective</a:t>
            </a:r>
            <a:endParaRPr lang="fi-FI" dirty="0"/>
          </a:p>
        </p:txBody>
      </p:sp>
      <p:graphicFrame>
        <p:nvGraphicFramePr>
          <p:cNvPr id="6" name="Sisällön paikkamerkki 5"/>
          <p:cNvGraphicFramePr>
            <a:graphicFrameLocks noGrp="1"/>
          </p:cNvGraphicFramePr>
          <p:nvPr>
            <p:ph sz="quarter" idx="14"/>
            <p:extLst>
              <p:ext uri="{D42A27DB-BD31-4B8C-83A1-F6EECF244321}">
                <p14:modId xmlns:p14="http://schemas.microsoft.com/office/powerpoint/2010/main" val="926391831"/>
              </p:ext>
            </p:extLst>
          </p:nvPr>
        </p:nvGraphicFramePr>
        <p:xfrm>
          <a:off x="371970" y="2009880"/>
          <a:ext cx="7701135" cy="3944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äivämäärän paikkamerkki 3"/>
          <p:cNvSpPr>
            <a:spLocks noGrp="1"/>
          </p:cNvSpPr>
          <p:nvPr>
            <p:ph type="dt" sz="half" idx="15"/>
          </p:nvPr>
        </p:nvSpPr>
        <p:spPr/>
        <p:txBody>
          <a:bodyPr/>
          <a:lstStyle/>
          <a:p>
            <a:pPr>
              <a:defRPr/>
            </a:pPr>
            <a:endParaRPr lang="fi-FI" dirty="0"/>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4</a:t>
            </a:fld>
            <a:endParaRPr lang="fi-FI"/>
          </a:p>
        </p:txBody>
      </p:sp>
      <p:pic>
        <p:nvPicPr>
          <p:cNvPr id="1028" name="Picture 4" descr="Kuvahaun tulos haulle excell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9139" y="23293"/>
            <a:ext cx="2521822" cy="188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0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An </a:t>
            </a:r>
            <a:r>
              <a:rPr lang="fi-FI" dirty="0" err="1" smtClean="0"/>
              <a:t>ideal</a:t>
            </a:r>
            <a:r>
              <a:rPr lang="fi-FI" dirty="0" smtClean="0"/>
              <a:t> </a:t>
            </a:r>
            <a:r>
              <a:rPr lang="fi-FI" dirty="0" err="1" smtClean="0"/>
              <a:t>report</a:t>
            </a:r>
            <a:r>
              <a:rPr lang="fi-FI" dirty="0" smtClean="0"/>
              <a:t> </a:t>
            </a:r>
            <a:r>
              <a:rPr lang="fi-FI" dirty="0" err="1" smtClean="0"/>
              <a:t>from</a:t>
            </a:r>
            <a:r>
              <a:rPr lang="fi-FI" dirty="0" smtClean="0"/>
              <a:t> </a:t>
            </a:r>
            <a:r>
              <a:rPr lang="fi-FI" dirty="0" err="1" smtClean="0"/>
              <a:t>the</a:t>
            </a:r>
            <a:r>
              <a:rPr lang="fi-FI" dirty="0" smtClean="0"/>
              <a:t> </a:t>
            </a:r>
            <a:r>
              <a:rPr lang="fi-FI" dirty="0" err="1" smtClean="0"/>
              <a:t>agency</a:t>
            </a:r>
            <a:r>
              <a:rPr lang="fi-FI" dirty="0" smtClean="0"/>
              <a:t> </a:t>
            </a:r>
            <a:r>
              <a:rPr lang="fi-FI" dirty="0" err="1" smtClean="0"/>
              <a:t>perspective</a:t>
            </a:r>
            <a:endParaRPr lang="fi-FI" dirty="0"/>
          </a:p>
        </p:txBody>
      </p:sp>
      <p:sp>
        <p:nvSpPr>
          <p:cNvPr id="3" name="Sisällön paikkamerkki 2"/>
          <p:cNvSpPr>
            <a:spLocks noGrp="1"/>
          </p:cNvSpPr>
          <p:nvPr>
            <p:ph sz="quarter" idx="14"/>
          </p:nvPr>
        </p:nvSpPr>
        <p:spPr>
          <a:xfrm>
            <a:off x="724277" y="1578528"/>
            <a:ext cx="7864098" cy="4250891"/>
          </a:xfrm>
          <a:ln w="28575">
            <a:solidFill>
              <a:schemeClr val="tx1"/>
            </a:solidFill>
          </a:ln>
        </p:spPr>
        <p:txBody>
          <a:bodyPr/>
          <a:lstStyle/>
          <a:p>
            <a:r>
              <a:rPr lang="en-US" sz="3200" dirty="0"/>
              <a:t>Length 		</a:t>
            </a:r>
            <a:r>
              <a:rPr lang="en-US" sz="3200" dirty="0" smtClean="0"/>
              <a:t>	 </a:t>
            </a:r>
            <a:r>
              <a:rPr lang="en-US" sz="3200" b="0" dirty="0" smtClean="0">
                <a:ln w="0"/>
                <a:solidFill>
                  <a:schemeClr val="accent1"/>
                </a:solidFill>
                <a:effectLst>
                  <a:outerShdw blurRad="38100" dist="25400" dir="5400000" algn="ctr" rotWithShape="0">
                    <a:srgbClr val="6E747A">
                      <a:alpha val="43000"/>
                    </a:srgbClr>
                  </a:outerShdw>
                </a:effectLst>
              </a:rPr>
              <a:t>short, short and short </a:t>
            </a:r>
          </a:p>
          <a:p>
            <a:r>
              <a:rPr lang="en-US" sz="3200" dirty="0" smtClean="0"/>
              <a:t>Structure </a:t>
            </a:r>
            <a:r>
              <a:rPr lang="en-US" sz="3200" dirty="0"/>
              <a:t>		 </a:t>
            </a:r>
            <a:r>
              <a:rPr lang="en-US" sz="3200" b="0" dirty="0" smtClean="0">
                <a:ln w="0"/>
                <a:solidFill>
                  <a:schemeClr val="accent1"/>
                </a:solidFill>
                <a:effectLst>
                  <a:outerShdw blurRad="38100" dist="25400" dir="5400000" algn="ctr" rotWithShape="0">
                    <a:srgbClr val="6E747A">
                      <a:alpha val="43000"/>
                    </a:srgbClr>
                  </a:outerShdw>
                </a:effectLst>
              </a:rPr>
              <a:t>clearly defined</a:t>
            </a:r>
            <a:endParaRPr lang="en-US" sz="3200" b="0" dirty="0">
              <a:ln w="0"/>
              <a:solidFill>
                <a:schemeClr val="accent1"/>
              </a:solidFill>
              <a:effectLst>
                <a:outerShdw blurRad="38100" dist="25400" dir="5400000" algn="ctr" rotWithShape="0">
                  <a:srgbClr val="6E747A">
                    <a:alpha val="43000"/>
                  </a:srgbClr>
                </a:outerShdw>
              </a:effectLst>
            </a:endParaRPr>
          </a:p>
          <a:p>
            <a:r>
              <a:rPr lang="en-US" sz="3200" dirty="0"/>
              <a:t>Style 		</a:t>
            </a:r>
            <a:r>
              <a:rPr lang="en-US" sz="3200" dirty="0" smtClean="0"/>
              <a:t>		 </a:t>
            </a:r>
            <a:r>
              <a:rPr lang="en-US" sz="3200" b="0" dirty="0">
                <a:ln w="0"/>
                <a:solidFill>
                  <a:schemeClr val="accent1"/>
                </a:solidFill>
                <a:effectLst>
                  <a:outerShdw blurRad="38100" dist="25400" dir="5400000" algn="ctr" rotWithShape="0">
                    <a:srgbClr val="6E747A">
                      <a:alpha val="43000"/>
                    </a:srgbClr>
                  </a:outerShdw>
                </a:effectLst>
              </a:rPr>
              <a:t>simple, precise, </a:t>
            </a:r>
            <a:r>
              <a:rPr lang="en-US" sz="3200" b="0" dirty="0" smtClean="0">
                <a:ln w="0"/>
                <a:solidFill>
                  <a:schemeClr val="accent1"/>
                </a:solidFill>
                <a:effectLst>
                  <a:outerShdw blurRad="38100" dist="25400" dir="5400000" algn="ctr" rotWithShape="0">
                    <a:srgbClr val="6E747A">
                      <a:alpha val="43000"/>
                    </a:srgbClr>
                  </a:outerShdw>
                </a:effectLst>
              </a:rPr>
              <a:t>focused</a:t>
            </a:r>
            <a:endParaRPr lang="en-US" sz="3200" b="0" dirty="0">
              <a:ln w="0"/>
              <a:solidFill>
                <a:schemeClr val="accent1"/>
              </a:solidFill>
              <a:effectLst>
                <a:outerShdw blurRad="38100" dist="25400" dir="5400000" algn="ctr" rotWithShape="0">
                  <a:srgbClr val="6E747A">
                    <a:alpha val="43000"/>
                  </a:srgbClr>
                </a:outerShdw>
              </a:effectLst>
            </a:endParaRPr>
          </a:p>
          <a:p>
            <a:r>
              <a:rPr lang="en-US" sz="3200" dirty="0" smtClean="0"/>
              <a:t>Tone </a:t>
            </a:r>
            <a:r>
              <a:rPr lang="en-US" sz="3200" dirty="0"/>
              <a:t>	</a:t>
            </a:r>
            <a:r>
              <a:rPr lang="en-US" sz="3200" dirty="0" smtClean="0"/>
              <a:t>	</a:t>
            </a:r>
            <a:r>
              <a:rPr lang="en-US" sz="3200" dirty="0"/>
              <a:t>	</a:t>
            </a:r>
            <a:r>
              <a:rPr lang="en-US" sz="3200" dirty="0" smtClean="0"/>
              <a:t>	 </a:t>
            </a:r>
            <a:r>
              <a:rPr lang="en-US" sz="3200" b="0" dirty="0">
                <a:ln w="0"/>
                <a:solidFill>
                  <a:schemeClr val="accent1"/>
                </a:solidFill>
                <a:effectLst>
                  <a:outerShdw blurRad="38100" dist="25400" dir="5400000" algn="ctr" rotWithShape="0">
                    <a:srgbClr val="6E747A">
                      <a:alpha val="43000"/>
                    </a:srgbClr>
                  </a:outerShdw>
                </a:effectLst>
              </a:rPr>
              <a:t>neutral, objective </a:t>
            </a:r>
          </a:p>
          <a:p>
            <a:r>
              <a:rPr lang="en-US" sz="3200" dirty="0"/>
              <a:t>Content 		</a:t>
            </a:r>
            <a:r>
              <a:rPr lang="en-US" sz="3200" dirty="0" smtClean="0"/>
              <a:t>	 </a:t>
            </a:r>
            <a:r>
              <a:rPr lang="en-US" sz="3200" b="0" dirty="0">
                <a:ln w="0"/>
                <a:solidFill>
                  <a:schemeClr val="accent1"/>
                </a:solidFill>
                <a:effectLst>
                  <a:outerShdw blurRad="38100" dist="25400" dir="5400000" algn="ctr" rotWithShape="0">
                    <a:srgbClr val="6E747A">
                      <a:alpha val="43000"/>
                    </a:srgbClr>
                  </a:outerShdw>
                </a:effectLst>
              </a:rPr>
              <a:t>minimum </a:t>
            </a:r>
            <a:r>
              <a:rPr lang="en-US" sz="3200" b="0" dirty="0" smtClean="0">
                <a:ln w="0"/>
                <a:solidFill>
                  <a:schemeClr val="accent1"/>
                </a:solidFill>
                <a:effectLst>
                  <a:outerShdw blurRad="38100" dist="25400" dir="5400000" algn="ctr" rotWithShape="0">
                    <a:srgbClr val="6E747A">
                      <a:alpha val="43000"/>
                    </a:srgbClr>
                  </a:outerShdw>
                </a:effectLst>
              </a:rPr>
              <a:t>description 									maximum </a:t>
            </a:r>
            <a:r>
              <a:rPr lang="en-US" sz="3200" b="0" dirty="0">
                <a:ln w="0"/>
                <a:solidFill>
                  <a:schemeClr val="accent1"/>
                </a:solidFill>
                <a:effectLst>
                  <a:outerShdw blurRad="38100" dist="25400" dir="5400000" algn="ctr" rotWithShape="0">
                    <a:srgbClr val="6E747A">
                      <a:alpha val="43000"/>
                    </a:srgbClr>
                  </a:outerShdw>
                </a:effectLst>
              </a:rPr>
              <a:t>analysis </a:t>
            </a:r>
            <a:r>
              <a:rPr lang="en-US" sz="3200" dirty="0">
                <a:solidFill>
                  <a:srgbClr val="9966FF"/>
                </a:solidFill>
              </a:rPr>
              <a:t>				</a:t>
            </a:r>
            <a:r>
              <a:rPr lang="en-US" sz="3200" dirty="0" smtClean="0">
                <a:solidFill>
                  <a:srgbClr val="9966FF"/>
                </a:solidFill>
              </a:rPr>
              <a:t>	</a:t>
            </a:r>
            <a:endParaRPr lang="en-US" sz="3200" dirty="0">
              <a:solidFill>
                <a:srgbClr val="9966FF"/>
              </a:solidFill>
            </a:endParaRPr>
          </a:p>
          <a:p>
            <a:endParaRPr lang="en-US" dirty="0"/>
          </a:p>
          <a:p>
            <a:endParaRPr lang="en-US" dirty="0"/>
          </a:p>
          <a:p>
            <a:endParaRPr lang="en-US" dirty="0"/>
          </a:p>
          <a:p>
            <a:r>
              <a:rPr lang="en-US" dirty="0"/>
              <a:t>					</a:t>
            </a:r>
            <a:endParaRPr lang="fi-FI" dirty="0"/>
          </a:p>
        </p:txBody>
      </p:sp>
      <p:sp>
        <p:nvSpPr>
          <p:cNvPr id="4" name="Päivämäärän paikkamerkki 3"/>
          <p:cNvSpPr>
            <a:spLocks noGrp="1"/>
          </p:cNvSpPr>
          <p:nvPr>
            <p:ph type="dt" sz="half" idx="15"/>
          </p:nvPr>
        </p:nvSpPr>
        <p:spPr/>
        <p:txBody>
          <a:bodyPr/>
          <a:lstStyle/>
          <a:p>
            <a:pPr>
              <a:defRPr/>
            </a:pPr>
            <a:endParaRPr lang="fi-FI" dirty="0"/>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5</a:t>
            </a:fld>
            <a:endParaRPr lang="fi-FI"/>
          </a:p>
        </p:txBody>
      </p:sp>
    </p:spTree>
    <p:extLst>
      <p:ext uri="{BB962C8B-B14F-4D97-AF65-F5344CB8AC3E}">
        <p14:creationId xmlns:p14="http://schemas.microsoft.com/office/powerpoint/2010/main" val="2770749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report should include clear references to the evidence gathered</a:t>
            </a:r>
          </a:p>
          <a:p>
            <a:r>
              <a:rPr lang="en-US" dirty="0"/>
              <a:t>The decision-making process is transparent – based on what, and why the committee comes to that conclusion</a:t>
            </a:r>
          </a:p>
          <a:p>
            <a:r>
              <a:rPr lang="en-US" dirty="0"/>
              <a:t>All assessments and decisions are well founded – both the positive and negative ones</a:t>
            </a:r>
          </a:p>
          <a:p>
            <a:r>
              <a:rPr lang="en-US" dirty="0"/>
              <a:t>The committee strives for a consensual decision; reasoned dissenting views are outlined separately in the report</a:t>
            </a:r>
          </a:p>
          <a:p>
            <a:r>
              <a:rPr lang="en-US" dirty="0"/>
              <a:t>The report is a public document!</a:t>
            </a:r>
          </a:p>
          <a:p>
            <a:pPr>
              <a:lnSpc>
                <a:spcPct val="150000"/>
              </a:lnSpc>
            </a:pPr>
            <a:endParaRPr lang="ru-RU" dirty="0" smtClean="0">
              <a:solidFill>
                <a:schemeClr val="tx1"/>
              </a:solidFill>
              <a:latin typeface="Arial" charset="0"/>
              <a:cs typeface="Arial" charset="0"/>
            </a:endParaRPr>
          </a:p>
          <a:p>
            <a:endParaRPr lang="et-EE" dirty="0"/>
          </a:p>
        </p:txBody>
      </p:sp>
      <p:sp>
        <p:nvSpPr>
          <p:cNvPr id="3" name="Title 2"/>
          <p:cNvSpPr>
            <a:spLocks noGrp="1"/>
          </p:cNvSpPr>
          <p:nvPr>
            <p:ph type="title"/>
          </p:nvPr>
        </p:nvSpPr>
        <p:spPr/>
        <p:txBody>
          <a:bodyPr/>
          <a:lstStyle/>
          <a:p>
            <a:r>
              <a:rPr lang="et-EE" dirty="0" err="1" smtClean="0"/>
              <a:t>Evidence</a:t>
            </a:r>
            <a:r>
              <a:rPr lang="et-EE" dirty="0" smtClean="0"/>
              <a:t> </a:t>
            </a:r>
            <a:r>
              <a:rPr lang="et-EE" dirty="0" err="1" smtClean="0"/>
              <a:t>based</a:t>
            </a:r>
            <a:r>
              <a:rPr lang="et-EE" dirty="0" smtClean="0"/>
              <a:t> </a:t>
            </a:r>
            <a:r>
              <a:rPr lang="et-EE" dirty="0" err="1" smtClean="0"/>
              <a:t>well-founded</a:t>
            </a:r>
            <a:r>
              <a:rPr lang="et-EE" dirty="0" smtClean="0"/>
              <a:t> and </a:t>
            </a:r>
            <a:r>
              <a:rPr lang="et-EE" dirty="0" err="1" smtClean="0"/>
              <a:t>balanced</a:t>
            </a:r>
            <a:endParaRPr lang="et-EE" dirty="0"/>
          </a:p>
        </p:txBody>
      </p:sp>
      <p:sp>
        <p:nvSpPr>
          <p:cNvPr id="4" name="Slide Number Placeholder 3"/>
          <p:cNvSpPr>
            <a:spLocks noGrp="1"/>
          </p:cNvSpPr>
          <p:nvPr>
            <p:ph type="sldNum" sz="quarter" idx="10"/>
          </p:nvPr>
        </p:nvSpPr>
        <p:spPr/>
        <p:txBody>
          <a:bodyPr/>
          <a:lstStyle/>
          <a:p>
            <a:fld id="{1248D0A4-135E-40B9-9063-4EEAFBA4F70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0491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055" y="1484784"/>
            <a:ext cx="8142286" cy="4191000"/>
          </a:xfrm>
        </p:spPr>
        <p:txBody>
          <a:bodyPr/>
          <a:lstStyle/>
          <a:p>
            <a:r>
              <a:rPr lang="en-GB" sz="1800" dirty="0">
                <a:solidFill>
                  <a:srgbClr val="000000"/>
                </a:solidFill>
                <a:latin typeface="Verdana" panose="020B0604030504040204" pitchFamily="34" charset="0"/>
                <a:ea typeface="Verdana" panose="020B0604030504040204" pitchFamily="34" charset="0"/>
                <a:cs typeface="Verdana" panose="020B0604030504040204" pitchFamily="34" charset="0"/>
              </a:rPr>
              <a:t>We particularly commend</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t</a:t>
            </a:r>
            <a:r>
              <a:rPr lang="en-GB" sz="1800" dirty="0">
                <a:solidFill>
                  <a:srgbClr val="000000"/>
                </a:solidFill>
                <a:latin typeface="Verdana" panose="020B0604030504040204" pitchFamily="34" charset="0"/>
                <a:ea typeface="Verdana" panose="020B0604030504040204" pitchFamily="34" charset="0"/>
                <a:cs typeface="Verdana" panose="020B0604030504040204" pitchFamily="34" charset="0"/>
              </a:rPr>
              <a:t>he support given by the academic affairs team at Faculty level to the students</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and t</a:t>
            </a:r>
            <a:r>
              <a:rPr lang="en-GB" sz="1800" dirty="0">
                <a:solidFill>
                  <a:srgbClr val="000000"/>
                </a:solidFill>
                <a:latin typeface="Verdana" panose="020B0604030504040204" pitchFamily="34" charset="0"/>
                <a:ea typeface="Verdana" panose="020B0604030504040204" pitchFamily="34" charset="0"/>
                <a:cs typeface="Verdana" panose="020B0604030504040204" pitchFamily="34" charset="0"/>
              </a:rPr>
              <a:t>he student-led </a:t>
            </a:r>
            <a:r>
              <a:rPr lang="en-GB"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tutor </a:t>
            </a:r>
            <a:r>
              <a:rPr lang="en-GB" sz="1800" dirty="0">
                <a:solidFill>
                  <a:srgbClr val="000000"/>
                </a:solidFill>
                <a:latin typeface="Verdana" panose="020B0604030504040204" pitchFamily="34" charset="0"/>
                <a:ea typeface="Verdana" panose="020B0604030504040204" pitchFamily="34" charset="0"/>
                <a:cs typeface="Verdana" panose="020B0604030504040204" pitchFamily="34" charset="0"/>
              </a:rPr>
              <a:t>system to support </a:t>
            </a:r>
            <a:r>
              <a:rPr lang="en-GB"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students</a:t>
            </a:r>
            <a:r>
              <a:rPr lang="et-EE"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GB"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GB"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800" dirty="0" smtClean="0">
                <a:latin typeface="Verdana" panose="020B0604030504040204" pitchFamily="34" charset="0"/>
                <a:ea typeface="Verdana" panose="020B0604030504040204" pitchFamily="34" charset="0"/>
                <a:cs typeface="Verdana" panose="020B0604030504040204" pitchFamily="34" charset="0"/>
              </a:rPr>
              <a:t>There </a:t>
            </a:r>
            <a:r>
              <a:rPr lang="en-GB" sz="1800" dirty="0">
                <a:latin typeface="Verdana" panose="020B0604030504040204" pitchFamily="34" charset="0"/>
                <a:ea typeface="Verdana" panose="020B0604030504040204" pitchFamily="34" charset="0"/>
                <a:cs typeface="Verdana" panose="020B0604030504040204" pitchFamily="34" charset="0"/>
              </a:rPr>
              <a:t>are modern, attractive, well equipped and spacious facilities, and a good location provides a high quality teaching and learning environment.</a:t>
            </a:r>
          </a:p>
          <a:p>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The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teaching</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staff</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actively</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involve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students</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in</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different</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research</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projects</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Staff</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clearly</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understand</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the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role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of</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research</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in</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curriculum</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development</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GB"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Academic</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staff</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can</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attend</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different</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training</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courses</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on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teaching</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and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supervision</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of</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their</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choice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The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College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organises</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training</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in</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accordance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with</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the</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objectives</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of</a:t>
            </a:r>
            <a:r>
              <a:rPr lang="et-EE" sz="1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the</a:t>
            </a:r>
            <a:r>
              <a:rPr lang="et-EE"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t-EE"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U</a:t>
            </a:r>
            <a:r>
              <a:rPr lang="et-EE" sz="18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niversity</a:t>
            </a:r>
            <a:r>
              <a:rPr lang="et-EE"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GB"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t-EE" sz="1800"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t-EE" dirty="0" err="1" smtClean="0"/>
              <a:t>Commendations</a:t>
            </a:r>
            <a:r>
              <a:rPr lang="et-EE" dirty="0" smtClean="0"/>
              <a:t>: </a:t>
            </a:r>
            <a:r>
              <a:rPr lang="et-EE" dirty="0" err="1" smtClean="0"/>
              <a:t>good</a:t>
            </a:r>
            <a:r>
              <a:rPr lang="et-EE" dirty="0" smtClean="0"/>
              <a:t> </a:t>
            </a:r>
            <a:r>
              <a:rPr lang="et-EE" dirty="0" err="1" smtClean="0"/>
              <a:t>examples</a:t>
            </a:r>
            <a:endParaRPr lang="et-EE" dirty="0"/>
          </a:p>
        </p:txBody>
      </p:sp>
      <p:sp>
        <p:nvSpPr>
          <p:cNvPr id="4" name="Slide Number Placeholder 3"/>
          <p:cNvSpPr>
            <a:spLocks noGrp="1"/>
          </p:cNvSpPr>
          <p:nvPr>
            <p:ph type="sldNum" sz="quarter" idx="10"/>
          </p:nvPr>
        </p:nvSpPr>
        <p:spPr/>
        <p:txBody>
          <a:bodyPr/>
          <a:lstStyle/>
          <a:p>
            <a:fld id="{1248D0A4-135E-40B9-9063-4EEAFBA4F70F}" type="slidenum">
              <a:rPr lang="en-US" sz="1000" smtClean="0">
                <a:solidFill>
                  <a:prstClr val="black"/>
                </a:solidFill>
              </a:rPr>
              <a:pPr/>
              <a:t>7</a:t>
            </a:fld>
            <a:endParaRPr lang="en-US" sz="1000" dirty="0">
              <a:solidFill>
                <a:prstClr val="black"/>
              </a:solidFill>
            </a:endParaRPr>
          </a:p>
        </p:txBody>
      </p:sp>
    </p:spTree>
    <p:extLst>
      <p:ext uri="{BB962C8B-B14F-4D97-AF65-F5344CB8AC3E}">
        <p14:creationId xmlns:p14="http://schemas.microsoft.com/office/powerpoint/2010/main" val="405611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412776"/>
            <a:ext cx="9108504" cy="4191000"/>
          </a:xfrm>
        </p:spPr>
        <p:txBody>
          <a:bodyPr/>
          <a:lstStyle/>
          <a:p>
            <a:r>
              <a:rPr lang="en-GB" sz="1800" dirty="0" smtClean="0">
                <a:latin typeface="Verdana" panose="020B0604030504040204" pitchFamily="34" charset="0"/>
                <a:ea typeface="Verdana" panose="020B0604030504040204" pitchFamily="34" charset="0"/>
                <a:cs typeface="Verdana" panose="020B0604030504040204" pitchFamily="34" charset="0"/>
              </a:rPr>
              <a:t>The programme should be modernised to reduce the burden of factual knowledge and allow time for reflection and critical thinking skills to develop.</a:t>
            </a:r>
          </a:p>
          <a:p>
            <a:r>
              <a:rPr lang="en-GB" sz="1800" dirty="0" smtClean="0">
                <a:latin typeface="Verdana" panose="020B0604030504040204" pitchFamily="34" charset="0"/>
                <a:ea typeface="Verdana" panose="020B0604030504040204" pitchFamily="34" charset="0"/>
                <a:cs typeface="Verdana" panose="020B0604030504040204" pitchFamily="34" charset="0"/>
              </a:rPr>
              <a:t>It </a:t>
            </a:r>
            <a:r>
              <a:rPr lang="en-GB" sz="1800" dirty="0">
                <a:latin typeface="Verdana" panose="020B0604030504040204" pitchFamily="34" charset="0"/>
                <a:ea typeface="Verdana" panose="020B0604030504040204" pitchFamily="34" charset="0"/>
                <a:cs typeface="Verdana" panose="020B0604030504040204" pitchFamily="34" charset="0"/>
              </a:rPr>
              <a:t>is </a:t>
            </a:r>
            <a:r>
              <a:rPr lang="en-GB" sz="1800" dirty="0" smtClean="0">
                <a:latin typeface="Verdana" panose="020B0604030504040204" pitchFamily="34" charset="0"/>
                <a:ea typeface="Verdana" panose="020B0604030504040204" pitchFamily="34" charset="0"/>
                <a:cs typeface="Verdana" panose="020B0604030504040204" pitchFamily="34" charset="0"/>
              </a:rPr>
              <a:t>recommended </a:t>
            </a:r>
            <a:r>
              <a:rPr lang="en-GB" sz="1800" dirty="0">
                <a:latin typeface="Verdana" panose="020B0604030504040204" pitchFamily="34" charset="0"/>
                <a:ea typeface="Verdana" panose="020B0604030504040204" pitchFamily="34" charset="0"/>
                <a:cs typeface="Verdana" panose="020B0604030504040204" pitchFamily="34" charset="0"/>
              </a:rPr>
              <a:t>that the electronic feedback system be changed in order to guarantee that student feedback remains anonymous. It is further suggested that this system is totally transparent so that information about anonymity, what information is available and how it is used is known by both students and teaching staff.</a:t>
            </a:r>
          </a:p>
          <a:p>
            <a:r>
              <a:rPr lang="en-GB" sz="1800" dirty="0" smtClean="0">
                <a:latin typeface="Verdana" panose="020B0604030504040204" pitchFamily="34" charset="0"/>
                <a:ea typeface="Verdana" panose="020B0604030504040204" pitchFamily="34" charset="0"/>
                <a:cs typeface="Verdana" panose="020B0604030504040204" pitchFamily="34" charset="0"/>
              </a:rPr>
              <a:t>In </a:t>
            </a:r>
            <a:r>
              <a:rPr lang="en-GB" sz="1800" dirty="0">
                <a:latin typeface="Verdana" panose="020B0604030504040204" pitchFamily="34" charset="0"/>
                <a:ea typeface="Verdana" panose="020B0604030504040204" pitchFamily="34" charset="0"/>
                <a:cs typeface="Verdana" panose="020B0604030504040204" pitchFamily="34" charset="0"/>
              </a:rPr>
              <a:t>order to maintain a high quality in the MA programme, </a:t>
            </a:r>
            <a:r>
              <a:rPr lang="en-GB" sz="1800" b="1" u="sng" dirty="0">
                <a:latin typeface="Verdana" panose="020B0604030504040204" pitchFamily="34" charset="0"/>
                <a:ea typeface="Verdana" panose="020B0604030504040204" pitchFamily="34" charset="0"/>
                <a:cs typeface="Verdana" panose="020B0604030504040204" pitchFamily="34" charset="0"/>
              </a:rPr>
              <a:t>no</a:t>
            </a:r>
            <a:r>
              <a:rPr lang="en-GB" sz="1800" dirty="0">
                <a:latin typeface="Verdana" panose="020B0604030504040204" pitchFamily="34" charset="0"/>
                <a:ea typeface="Verdana" panose="020B0604030504040204" pitchFamily="34" charset="0"/>
                <a:cs typeface="Verdana" panose="020B0604030504040204" pitchFamily="34" charset="0"/>
              </a:rPr>
              <a:t> modules from the Bachelor programmes should be accepted in the Masters programme (if they are assessed in the same way as in the BA</a:t>
            </a:r>
            <a:r>
              <a:rPr lang="en-GB" sz="1800" dirty="0" smtClean="0">
                <a:latin typeface="Verdana" panose="020B0604030504040204" pitchFamily="34" charset="0"/>
                <a:ea typeface="Verdana" panose="020B0604030504040204" pitchFamily="34" charset="0"/>
                <a:cs typeface="Verdana" panose="020B0604030504040204" pitchFamily="34" charset="0"/>
              </a:rPr>
              <a:t>).</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t-EE" dirty="0" err="1" smtClean="0"/>
              <a:t>Recommendations</a:t>
            </a:r>
            <a:r>
              <a:rPr lang="et-EE" dirty="0" smtClean="0"/>
              <a:t>: </a:t>
            </a:r>
            <a:r>
              <a:rPr lang="et-EE" dirty="0" err="1" smtClean="0"/>
              <a:t>some</a:t>
            </a:r>
            <a:r>
              <a:rPr lang="et-EE" dirty="0" smtClean="0"/>
              <a:t> </a:t>
            </a:r>
            <a:r>
              <a:rPr lang="et-EE" dirty="0" err="1" smtClean="0"/>
              <a:t>examples</a:t>
            </a:r>
            <a:endParaRPr lang="et-EE" dirty="0"/>
          </a:p>
        </p:txBody>
      </p:sp>
      <p:sp>
        <p:nvSpPr>
          <p:cNvPr id="4" name="Slide Number Placeholder 3"/>
          <p:cNvSpPr>
            <a:spLocks noGrp="1"/>
          </p:cNvSpPr>
          <p:nvPr>
            <p:ph type="sldNum" sz="quarter" idx="10"/>
          </p:nvPr>
        </p:nvSpPr>
        <p:spPr/>
        <p:txBody>
          <a:bodyPr/>
          <a:lstStyle/>
          <a:p>
            <a:fld id="{1248D0A4-135E-40B9-9063-4EEAFBA4F70F}" type="slidenum">
              <a:rPr lang="en-US" sz="1000" smtClean="0">
                <a:solidFill>
                  <a:prstClr val="black"/>
                </a:solidFill>
              </a:rPr>
              <a:pPr/>
              <a:t>8</a:t>
            </a:fld>
            <a:endParaRPr lang="en-US" sz="1000" dirty="0">
              <a:solidFill>
                <a:prstClr val="black"/>
              </a:solidFill>
            </a:endParaRPr>
          </a:p>
        </p:txBody>
      </p:sp>
    </p:spTree>
    <p:extLst>
      <p:ext uri="{BB962C8B-B14F-4D97-AF65-F5344CB8AC3E}">
        <p14:creationId xmlns:p14="http://schemas.microsoft.com/office/powerpoint/2010/main" val="634589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407" y="1484784"/>
            <a:ext cx="8142286" cy="4191000"/>
          </a:xfrm>
        </p:spPr>
        <p:txBody>
          <a:bodyPr/>
          <a:lstStyle/>
          <a:p>
            <a:pPr marL="0" indent="0" algn="just">
              <a:lnSpc>
                <a:spcPct val="100000"/>
              </a:lnSpc>
              <a:spcAft>
                <a:spcPts val="0"/>
              </a:spcAft>
              <a:buNone/>
            </a:pPr>
            <a:r>
              <a:rPr lang="en-GB" sz="2200" dirty="0">
                <a:latin typeface="Calibri"/>
                <a:ea typeface="Calibri"/>
                <a:cs typeface="Times New Roman"/>
              </a:rPr>
              <a:t>The attractiveness of the MA </a:t>
            </a:r>
            <a:r>
              <a:rPr lang="et-EE" sz="2200" dirty="0" smtClean="0">
                <a:latin typeface="Calibri"/>
                <a:ea typeface="Calibri"/>
                <a:cs typeface="Times New Roman"/>
              </a:rPr>
              <a:t>programme </a:t>
            </a:r>
            <a:r>
              <a:rPr lang="en-GB" sz="2200" dirty="0" smtClean="0">
                <a:latin typeface="Calibri"/>
                <a:ea typeface="Calibri"/>
                <a:cs typeface="Times New Roman"/>
              </a:rPr>
              <a:t>should </a:t>
            </a:r>
            <a:r>
              <a:rPr lang="en-GB" sz="2200" dirty="0">
                <a:latin typeface="Calibri"/>
                <a:ea typeface="Calibri"/>
                <a:cs typeface="Times New Roman"/>
              </a:rPr>
              <a:t>be increased in order to increase the number of domestic </a:t>
            </a:r>
            <a:r>
              <a:rPr lang="en-GB" sz="2200" dirty="0" smtClean="0">
                <a:latin typeface="Calibri"/>
                <a:ea typeface="Calibri"/>
                <a:cs typeface="Times New Roman"/>
              </a:rPr>
              <a:t>and international students</a:t>
            </a:r>
            <a:r>
              <a:rPr lang="et-EE" sz="2200" dirty="0" smtClean="0">
                <a:latin typeface="Calibri"/>
                <a:ea typeface="Calibri"/>
                <a:cs typeface="Times New Roman"/>
              </a:rPr>
              <a:t>. </a:t>
            </a:r>
            <a:r>
              <a:rPr lang="en-GB" sz="2200" dirty="0" smtClean="0">
                <a:latin typeface="Calibri"/>
                <a:ea typeface="Calibri"/>
                <a:cs typeface="Times New Roman"/>
              </a:rPr>
              <a:t>It </a:t>
            </a:r>
            <a:r>
              <a:rPr lang="en-GB" sz="2200" dirty="0">
                <a:latin typeface="Calibri"/>
                <a:ea typeface="Calibri"/>
                <a:cs typeface="Times New Roman"/>
              </a:rPr>
              <a:t>is recommended to: </a:t>
            </a:r>
          </a:p>
          <a:p>
            <a:pPr lvl="0" algn="just">
              <a:lnSpc>
                <a:spcPct val="150000"/>
              </a:lnSpc>
              <a:spcAft>
                <a:spcPts val="0"/>
              </a:spcAft>
              <a:buFont typeface="Courier New" panose="02070309020205020404" pitchFamily="49" charset="0"/>
              <a:buChar char="o"/>
            </a:pPr>
            <a:r>
              <a:rPr lang="en-GB" sz="2200" dirty="0">
                <a:latin typeface="Calibri"/>
                <a:ea typeface="Calibri"/>
                <a:cs typeface="Times New Roman"/>
              </a:rPr>
              <a:t>work on the further internationalisation of the MA in Recreation Management and to include more international lecturers</a:t>
            </a:r>
          </a:p>
          <a:p>
            <a:pPr lvl="0" algn="just">
              <a:lnSpc>
                <a:spcPct val="150000"/>
              </a:lnSpc>
              <a:spcAft>
                <a:spcPts val="0"/>
              </a:spcAft>
              <a:buFont typeface="Courier New" panose="02070309020205020404" pitchFamily="49" charset="0"/>
              <a:buChar char="o"/>
            </a:pPr>
            <a:r>
              <a:rPr lang="en-GB" sz="2200" dirty="0">
                <a:latin typeface="Calibri"/>
                <a:ea typeface="Calibri"/>
                <a:cs typeface="Times New Roman"/>
              </a:rPr>
              <a:t>make steps towards an MA in Recreation Management taught in English in order to attract international students</a:t>
            </a:r>
          </a:p>
          <a:p>
            <a:pPr lvl="0" algn="just">
              <a:lnSpc>
                <a:spcPct val="150000"/>
              </a:lnSpc>
              <a:spcAft>
                <a:spcPts val="0"/>
              </a:spcAft>
              <a:buFont typeface="Courier New" panose="02070309020205020404" pitchFamily="49" charset="0"/>
              <a:buChar char="o"/>
            </a:pPr>
            <a:r>
              <a:rPr lang="en-GB" sz="2200" dirty="0">
                <a:latin typeface="Calibri"/>
                <a:ea typeface="Calibri"/>
                <a:cs typeface="Times New Roman"/>
              </a:rPr>
              <a:t>consider cooperation with other Estonian universities and foreign universities (e.g. the University of </a:t>
            </a:r>
            <a:r>
              <a:rPr lang="en-GB" sz="2200" dirty="0" err="1">
                <a:latin typeface="Calibri"/>
                <a:ea typeface="Calibri"/>
                <a:cs typeface="Times New Roman"/>
              </a:rPr>
              <a:t>Jyväskylä</a:t>
            </a:r>
            <a:r>
              <a:rPr lang="en-GB" sz="2200" dirty="0">
                <a:latin typeface="Calibri"/>
                <a:ea typeface="Calibri"/>
                <a:cs typeface="Times New Roman"/>
              </a:rPr>
              <a:t>) with regard to PhD development or a PhD programme (which makes the orientation more academic)</a:t>
            </a:r>
          </a:p>
          <a:p>
            <a:endParaRPr lang="en-GB" dirty="0"/>
          </a:p>
        </p:txBody>
      </p:sp>
      <p:sp>
        <p:nvSpPr>
          <p:cNvPr id="3" name="Title 2"/>
          <p:cNvSpPr>
            <a:spLocks noGrp="1"/>
          </p:cNvSpPr>
          <p:nvPr>
            <p:ph type="title"/>
          </p:nvPr>
        </p:nvSpPr>
        <p:spPr/>
        <p:txBody>
          <a:bodyPr/>
          <a:lstStyle/>
          <a:p>
            <a:r>
              <a:rPr lang="et-EE" dirty="0" err="1" smtClean="0"/>
              <a:t>Recommendations</a:t>
            </a:r>
            <a:r>
              <a:rPr lang="et-EE" dirty="0" smtClean="0"/>
              <a:t> (</a:t>
            </a:r>
            <a:r>
              <a:rPr lang="et-EE" dirty="0" err="1" smtClean="0"/>
              <a:t>cont</a:t>
            </a:r>
            <a:r>
              <a:rPr lang="et-EE" dirty="0" smtClean="0"/>
              <a:t>.)</a:t>
            </a:r>
            <a:endParaRPr lang="en-GB" dirty="0"/>
          </a:p>
        </p:txBody>
      </p:sp>
      <p:sp>
        <p:nvSpPr>
          <p:cNvPr id="4" name="Slide Number Placeholder 3"/>
          <p:cNvSpPr>
            <a:spLocks noGrp="1"/>
          </p:cNvSpPr>
          <p:nvPr>
            <p:ph type="sldNum" sz="quarter" idx="10"/>
          </p:nvPr>
        </p:nvSpPr>
        <p:spPr/>
        <p:txBody>
          <a:bodyPr/>
          <a:lstStyle/>
          <a:p>
            <a:fld id="{1248D0A4-135E-40B9-9063-4EEAFBA4F70F}" type="slidenum">
              <a:rPr lang="en-US" sz="1000" smtClean="0">
                <a:solidFill>
                  <a:prstClr val="black"/>
                </a:solidFill>
              </a:rPr>
              <a:pPr/>
              <a:t>9</a:t>
            </a:fld>
            <a:endParaRPr lang="en-US" sz="1000" dirty="0">
              <a:solidFill>
                <a:prstClr val="black"/>
              </a:solidFill>
            </a:endParaRPr>
          </a:p>
        </p:txBody>
      </p:sp>
    </p:spTree>
    <p:extLst>
      <p:ext uri="{BB962C8B-B14F-4D97-AF65-F5344CB8AC3E}">
        <p14:creationId xmlns:p14="http://schemas.microsoft.com/office/powerpoint/2010/main" val="2887909311"/>
      </p:ext>
    </p:extLst>
  </p:cSld>
  <p:clrMapOvr>
    <a:masterClrMapping/>
  </p:clrMapOvr>
</p:sld>
</file>

<file path=ppt/theme/theme1.xml><?xml version="1.0" encoding="utf-8"?>
<a:theme xmlns:a="http://schemas.openxmlformats.org/drawingml/2006/main" name="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xmlns="" name="KARVI_EN_2015" id="{00FF1D77-B549-4D3F-B4FB-3ADF130C26BF}" vid="{0B8872EE-BB6D-4CF7-B8F3-A28A94D24F80}"/>
    </a:ext>
  </a:extLst>
</a:theme>
</file>

<file path=ppt/theme/theme2.xml><?xml version="1.0" encoding="utf-8"?>
<a:theme xmlns:a="http://schemas.openxmlformats.org/drawingml/2006/main" name="1_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KARVI_EN_2015</Template>
  <TotalTime>1902</TotalTime>
  <Words>722</Words>
  <Application>Microsoft Office PowerPoint</Application>
  <PresentationFormat>On-screen Show (4:3)</PresentationFormat>
  <Paragraphs>93</Paragraphs>
  <Slides>14</Slides>
  <Notes>6</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KARVI_FI_2015</vt:lpstr>
      <vt:lpstr>1_KARVI_FI_2015</vt:lpstr>
      <vt:lpstr>2_KARVI_FI_2015</vt:lpstr>
      <vt:lpstr>Office Theme</vt:lpstr>
      <vt:lpstr>1_Office Theme</vt:lpstr>
      <vt:lpstr> Report</vt:lpstr>
      <vt:lpstr>What makes a good report? </vt:lpstr>
      <vt:lpstr>For whom do we write?</vt:lpstr>
      <vt:lpstr>Excellent report from  the HEI perspective</vt:lpstr>
      <vt:lpstr>An ideal report from the agency perspective</vt:lpstr>
      <vt:lpstr>Evidence based well-founded and balanced</vt:lpstr>
      <vt:lpstr>Commendations: good examples</vt:lpstr>
      <vt:lpstr>Recommendations: some examples</vt:lpstr>
      <vt:lpstr>Recommendations (cont.)</vt:lpstr>
      <vt:lpstr>PowerPoint Presentation</vt:lpstr>
      <vt:lpstr>PowerPoint Presentation</vt:lpstr>
      <vt:lpstr>Identify problems and development needs </vt:lpstr>
      <vt:lpstr>Highlight strengths and good practices</vt:lpstr>
      <vt:lpstr>PowerPoint Presentation</vt:lpstr>
    </vt:vector>
  </TitlesOfParts>
  <Company>Karvi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visit</dc:title>
  <dc:creator>sirpa.moitus@minedu.fi</dc:creator>
  <cp:lastModifiedBy>Heli Mattisen</cp:lastModifiedBy>
  <cp:revision>102</cp:revision>
  <cp:lastPrinted>2012-10-17T07:14:15Z</cp:lastPrinted>
  <dcterms:created xsi:type="dcterms:W3CDTF">2015-05-13T12:40:38Z</dcterms:created>
  <dcterms:modified xsi:type="dcterms:W3CDTF">2016-02-22T16:50:07Z</dcterms:modified>
</cp:coreProperties>
</file>