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279" r:id="rId2"/>
    <p:sldId id="357" r:id="rId3"/>
    <p:sldId id="358" r:id="rId4"/>
    <p:sldId id="359" r:id="rId5"/>
    <p:sldId id="353" r:id="rId6"/>
    <p:sldId id="352" r:id="rId7"/>
    <p:sldId id="371" r:id="rId8"/>
    <p:sldId id="372" r:id="rId9"/>
    <p:sldId id="360" r:id="rId10"/>
    <p:sldId id="367" r:id="rId11"/>
    <p:sldId id="366" r:id="rId12"/>
    <p:sldId id="350" r:id="rId13"/>
    <p:sldId id="344" r:id="rId14"/>
    <p:sldId id="345" r:id="rId15"/>
    <p:sldId id="370" r:id="rId16"/>
    <p:sldId id="346" r:id="rId17"/>
    <p:sldId id="369" r:id="rId18"/>
    <p:sldId id="368" r:id="rId19"/>
    <p:sldId id="348" r:id="rId20"/>
    <p:sldId id="349" r:id="rId21"/>
    <p:sldId id="361" r:id="rId22"/>
    <p:sldId id="362" r:id="rId23"/>
    <p:sldId id="363" r:id="rId24"/>
    <p:sldId id="364" r:id="rId25"/>
    <p:sldId id="365" r:id="rId26"/>
    <p:sldId id="355" r:id="rId27"/>
    <p:sldId id="356" r:id="rId28"/>
    <p:sldId id="322" r:id="rId29"/>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0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19" autoAdjust="0"/>
    <p:restoredTop sz="99619" autoAdjust="0"/>
  </p:normalViewPr>
  <p:slideViewPr>
    <p:cSldViewPr>
      <p:cViewPr>
        <p:scale>
          <a:sx n="90" d="100"/>
          <a:sy n="90" d="100"/>
        </p:scale>
        <p:origin x="-2611" y="-3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61" d="100"/>
          <a:sy n="61" d="100"/>
        </p:scale>
        <p:origin x="24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B61AD-C66B-45A4-9CB8-E59208F87600}"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en-GB"/>
        </a:p>
      </dgm:t>
    </dgm:pt>
    <dgm:pt modelId="{860CFA46-2E18-42E5-BE51-AB16E8174EA6}">
      <dgm:prSet phldrT="[Text]"/>
      <dgm:spPr/>
      <dgm:t>
        <a:bodyPr/>
        <a:lstStyle/>
        <a:p>
          <a:r>
            <a:rPr lang="et-EE" dirty="0" smtClean="0"/>
            <a:t>QUALITY – Core value</a:t>
          </a:r>
          <a:endParaRPr lang="en-GB" dirty="0"/>
        </a:p>
      </dgm:t>
    </dgm:pt>
    <dgm:pt modelId="{8B771263-7354-4245-B0C5-7AF681F856A2}" type="parTrans" cxnId="{925F140B-963A-4CF4-A908-7FD17EEAC63C}">
      <dgm:prSet/>
      <dgm:spPr/>
      <dgm:t>
        <a:bodyPr/>
        <a:lstStyle/>
        <a:p>
          <a:endParaRPr lang="en-GB"/>
        </a:p>
      </dgm:t>
    </dgm:pt>
    <dgm:pt modelId="{469CB5F7-775C-404C-B613-F8083260883F}" type="sibTrans" cxnId="{925F140B-963A-4CF4-A908-7FD17EEAC63C}">
      <dgm:prSet/>
      <dgm:spPr/>
      <dgm:t>
        <a:bodyPr/>
        <a:lstStyle/>
        <a:p>
          <a:endParaRPr lang="en-GB"/>
        </a:p>
      </dgm:t>
    </dgm:pt>
    <dgm:pt modelId="{75B92C67-25EE-410A-A398-6B6199AC45AC}">
      <dgm:prSet phldrT="[Text]"/>
      <dgm:spPr/>
      <dgm:t>
        <a:bodyPr/>
        <a:lstStyle/>
        <a:p>
          <a:r>
            <a:rPr lang="et-EE" dirty="0" err="1" smtClean="0"/>
            <a:t>Strategic</a:t>
          </a:r>
          <a:r>
            <a:rPr lang="et-EE" dirty="0" smtClean="0"/>
            <a:t> </a:t>
          </a:r>
          <a:r>
            <a:rPr lang="et-EE" dirty="0" err="1" smtClean="0"/>
            <a:t>planning</a:t>
          </a:r>
          <a:r>
            <a:rPr lang="et-EE" dirty="0" smtClean="0"/>
            <a:t> and </a:t>
          </a:r>
          <a:r>
            <a:rPr lang="et-EE" dirty="0" err="1" smtClean="0"/>
            <a:t>self-evaluation</a:t>
          </a:r>
          <a:endParaRPr lang="en-GB" dirty="0"/>
        </a:p>
      </dgm:t>
    </dgm:pt>
    <dgm:pt modelId="{658EE3F0-41A5-4BB0-8C9D-0023D2D86B43}" type="parTrans" cxnId="{658174F1-4BA1-4E91-A105-021F604DF4EE}">
      <dgm:prSet/>
      <dgm:spPr/>
      <dgm:t>
        <a:bodyPr/>
        <a:lstStyle/>
        <a:p>
          <a:endParaRPr lang="en-GB"/>
        </a:p>
      </dgm:t>
    </dgm:pt>
    <dgm:pt modelId="{659DEEE6-02C8-4906-B22F-D49718667443}" type="sibTrans" cxnId="{658174F1-4BA1-4E91-A105-021F604DF4EE}">
      <dgm:prSet/>
      <dgm:spPr/>
      <dgm:t>
        <a:bodyPr/>
        <a:lstStyle/>
        <a:p>
          <a:endParaRPr lang="en-GB"/>
        </a:p>
      </dgm:t>
    </dgm:pt>
    <dgm:pt modelId="{2B9EFE04-68A4-4783-8283-E3A4387B7303}">
      <dgm:prSet phldrT="[Text]"/>
      <dgm:spPr/>
      <dgm:t>
        <a:bodyPr/>
        <a:lstStyle/>
        <a:p>
          <a:r>
            <a:rPr lang="et-EE" dirty="0" err="1" smtClean="0"/>
            <a:t>Institutsional</a:t>
          </a:r>
          <a:r>
            <a:rPr lang="et-EE" dirty="0" smtClean="0"/>
            <a:t> </a:t>
          </a:r>
          <a:r>
            <a:rPr lang="et-EE" dirty="0" err="1" smtClean="0"/>
            <a:t>accreditation</a:t>
          </a:r>
          <a:endParaRPr lang="en-GB" dirty="0"/>
        </a:p>
      </dgm:t>
    </dgm:pt>
    <dgm:pt modelId="{BD8D5987-5579-45DF-B78E-03E8DEF7AD43}" type="parTrans" cxnId="{620EBB98-926E-4094-995F-A9CEDE66057B}">
      <dgm:prSet/>
      <dgm:spPr/>
      <dgm:t>
        <a:bodyPr/>
        <a:lstStyle/>
        <a:p>
          <a:endParaRPr lang="en-GB"/>
        </a:p>
      </dgm:t>
    </dgm:pt>
    <dgm:pt modelId="{68628710-055E-4F7D-97DF-B5E1D8F5554A}" type="sibTrans" cxnId="{620EBB98-926E-4094-995F-A9CEDE66057B}">
      <dgm:prSet/>
      <dgm:spPr/>
      <dgm:t>
        <a:bodyPr/>
        <a:lstStyle/>
        <a:p>
          <a:endParaRPr lang="en-GB"/>
        </a:p>
      </dgm:t>
    </dgm:pt>
    <dgm:pt modelId="{A276423A-B4E9-4235-9EE4-9F5D81AEEF1F}">
      <dgm:prSet phldrT="[Text]"/>
      <dgm:spPr/>
      <dgm:t>
        <a:bodyPr/>
        <a:lstStyle/>
        <a:p>
          <a:r>
            <a:rPr lang="et-EE" dirty="0" err="1" smtClean="0"/>
            <a:t>Quality</a:t>
          </a:r>
          <a:r>
            <a:rPr lang="et-EE" dirty="0" smtClean="0"/>
            <a:t> </a:t>
          </a:r>
          <a:r>
            <a:rPr lang="et-EE" dirty="0" err="1" smtClean="0"/>
            <a:t>assessment</a:t>
          </a:r>
          <a:r>
            <a:rPr lang="et-EE" dirty="0" smtClean="0"/>
            <a:t> </a:t>
          </a:r>
          <a:r>
            <a:rPr lang="et-EE" dirty="0" err="1" smtClean="0"/>
            <a:t>of</a:t>
          </a:r>
          <a:r>
            <a:rPr lang="et-EE" dirty="0" smtClean="0"/>
            <a:t> </a:t>
          </a:r>
          <a:r>
            <a:rPr lang="et-EE" dirty="0" err="1" smtClean="0"/>
            <a:t>study</a:t>
          </a:r>
          <a:r>
            <a:rPr lang="et-EE" dirty="0" smtClean="0"/>
            <a:t> programme </a:t>
          </a:r>
          <a:r>
            <a:rPr lang="et-EE" dirty="0" err="1" smtClean="0"/>
            <a:t>groups</a:t>
          </a:r>
          <a:endParaRPr lang="en-GB" dirty="0"/>
        </a:p>
      </dgm:t>
    </dgm:pt>
    <dgm:pt modelId="{02235D05-6B19-4D59-9A35-1657EEDA1286}" type="parTrans" cxnId="{43798DDA-84BA-46C0-938B-294DC5B04E28}">
      <dgm:prSet/>
      <dgm:spPr/>
      <dgm:t>
        <a:bodyPr/>
        <a:lstStyle/>
        <a:p>
          <a:endParaRPr lang="en-GB"/>
        </a:p>
      </dgm:t>
    </dgm:pt>
    <dgm:pt modelId="{BF008F9D-864D-43DE-82A5-0F357E90F981}" type="sibTrans" cxnId="{43798DDA-84BA-46C0-938B-294DC5B04E28}">
      <dgm:prSet/>
      <dgm:spPr/>
      <dgm:t>
        <a:bodyPr/>
        <a:lstStyle/>
        <a:p>
          <a:endParaRPr lang="en-GB"/>
        </a:p>
      </dgm:t>
    </dgm:pt>
    <dgm:pt modelId="{D0C8FD7E-C177-409A-9F0C-362A8B9FF301}">
      <dgm:prSet phldrT="[Text]"/>
      <dgm:spPr/>
      <dgm:t>
        <a:bodyPr/>
        <a:lstStyle/>
        <a:p>
          <a:r>
            <a:rPr lang="et-EE" dirty="0" err="1" smtClean="0"/>
            <a:t>Stakeholders´</a:t>
          </a:r>
          <a:r>
            <a:rPr lang="et-EE" dirty="0" smtClean="0"/>
            <a:t> </a:t>
          </a:r>
          <a:r>
            <a:rPr lang="et-EE" dirty="0" err="1" smtClean="0"/>
            <a:t>satisfaction</a:t>
          </a:r>
          <a:r>
            <a:rPr lang="et-EE" dirty="0" smtClean="0"/>
            <a:t> </a:t>
          </a:r>
          <a:endParaRPr lang="en-GB" dirty="0"/>
        </a:p>
      </dgm:t>
    </dgm:pt>
    <dgm:pt modelId="{481935E3-0EC4-4C1D-87A7-A0FF2D60CA31}" type="parTrans" cxnId="{57A3A5FD-6A10-4DC2-B384-133747F78455}">
      <dgm:prSet/>
      <dgm:spPr/>
      <dgm:t>
        <a:bodyPr/>
        <a:lstStyle/>
        <a:p>
          <a:endParaRPr lang="en-GB"/>
        </a:p>
      </dgm:t>
    </dgm:pt>
    <dgm:pt modelId="{63F4D946-EEEE-43EA-904E-93A6B06F70EC}" type="sibTrans" cxnId="{57A3A5FD-6A10-4DC2-B384-133747F78455}">
      <dgm:prSet/>
      <dgm:spPr/>
      <dgm:t>
        <a:bodyPr/>
        <a:lstStyle/>
        <a:p>
          <a:endParaRPr lang="en-GB"/>
        </a:p>
      </dgm:t>
    </dgm:pt>
    <dgm:pt modelId="{0DFB9990-4D2F-4C6A-BDDC-7AA302B28A5F}">
      <dgm:prSet phldrT="[Text]"/>
      <dgm:spPr/>
      <dgm:t>
        <a:bodyPr/>
        <a:lstStyle/>
        <a:p>
          <a:r>
            <a:rPr lang="et-EE" dirty="0" smtClean="0"/>
            <a:t>Feedback surveys</a:t>
          </a:r>
          <a:endParaRPr lang="en-GB" dirty="0"/>
        </a:p>
      </dgm:t>
    </dgm:pt>
    <dgm:pt modelId="{E63D6D76-D480-4168-B0C1-4BCA577CE918}" type="parTrans" cxnId="{60C7F3A7-3D3B-49D6-BB74-624A5C7BE7D6}">
      <dgm:prSet/>
      <dgm:spPr/>
      <dgm:t>
        <a:bodyPr/>
        <a:lstStyle/>
        <a:p>
          <a:endParaRPr lang="en-GB"/>
        </a:p>
      </dgm:t>
    </dgm:pt>
    <dgm:pt modelId="{4E0BE439-7C11-4AF5-B43E-8E5C6F07636F}" type="sibTrans" cxnId="{60C7F3A7-3D3B-49D6-BB74-624A5C7BE7D6}">
      <dgm:prSet/>
      <dgm:spPr/>
      <dgm:t>
        <a:bodyPr/>
        <a:lstStyle/>
        <a:p>
          <a:endParaRPr lang="en-GB"/>
        </a:p>
      </dgm:t>
    </dgm:pt>
    <dgm:pt modelId="{620C0DE9-4D69-4983-91C1-985668464EA1}">
      <dgm:prSet phldrT="[Text]"/>
      <dgm:spPr/>
      <dgm:t>
        <a:bodyPr/>
        <a:lstStyle/>
        <a:p>
          <a:r>
            <a:rPr lang="et-EE" dirty="0" err="1" smtClean="0"/>
            <a:t>Recognition</a:t>
          </a:r>
          <a:r>
            <a:rPr lang="et-EE" dirty="0" smtClean="0"/>
            <a:t> </a:t>
          </a:r>
          <a:r>
            <a:rPr lang="et-EE" dirty="0" err="1" smtClean="0"/>
            <a:t>of</a:t>
          </a:r>
          <a:r>
            <a:rPr lang="et-EE" dirty="0" smtClean="0"/>
            <a:t> </a:t>
          </a:r>
          <a:r>
            <a:rPr lang="et-EE" dirty="0" err="1" smtClean="0"/>
            <a:t>excellence</a:t>
          </a:r>
          <a:endParaRPr lang="en-GB" dirty="0"/>
        </a:p>
      </dgm:t>
    </dgm:pt>
    <dgm:pt modelId="{CC46A100-3813-4156-8A67-50E623606B0C}" type="parTrans" cxnId="{8B1E0622-D0E1-4FC1-A011-1197D5A776FE}">
      <dgm:prSet/>
      <dgm:spPr/>
      <dgm:t>
        <a:bodyPr/>
        <a:lstStyle/>
        <a:p>
          <a:endParaRPr lang="en-GB"/>
        </a:p>
      </dgm:t>
    </dgm:pt>
    <dgm:pt modelId="{4D558D43-4DE8-40B0-A631-B3200805A203}" type="sibTrans" cxnId="{8B1E0622-D0E1-4FC1-A011-1197D5A776FE}">
      <dgm:prSet/>
      <dgm:spPr/>
      <dgm:t>
        <a:bodyPr/>
        <a:lstStyle/>
        <a:p>
          <a:endParaRPr lang="en-GB"/>
        </a:p>
      </dgm:t>
    </dgm:pt>
    <dgm:pt modelId="{1DBFBBC6-7502-4896-AF52-913A7B8A6682}">
      <dgm:prSet phldrT="[Text]"/>
      <dgm:spPr/>
      <dgm:t>
        <a:bodyPr/>
        <a:lstStyle/>
        <a:p>
          <a:r>
            <a:rPr lang="en-US" dirty="0" smtClean="0"/>
            <a:t>I</a:t>
          </a:r>
          <a:r>
            <a:rPr lang="et-EE" dirty="0" smtClean="0"/>
            <a:t>nternal audits</a:t>
          </a:r>
          <a:endParaRPr lang="en-GB" dirty="0"/>
        </a:p>
      </dgm:t>
    </dgm:pt>
    <dgm:pt modelId="{90C00D5E-86BD-4C36-B52D-7DE69F6107E2}" type="parTrans" cxnId="{7F497067-16CB-481E-BBBC-B331C7DD8179}">
      <dgm:prSet/>
      <dgm:spPr/>
      <dgm:t>
        <a:bodyPr/>
        <a:lstStyle/>
        <a:p>
          <a:endParaRPr lang="en-GB"/>
        </a:p>
      </dgm:t>
    </dgm:pt>
    <dgm:pt modelId="{146B84FC-7E67-49EE-BB9E-8C19AC346ADE}" type="sibTrans" cxnId="{7F497067-16CB-481E-BBBC-B331C7DD8179}">
      <dgm:prSet/>
      <dgm:spPr/>
      <dgm:t>
        <a:bodyPr/>
        <a:lstStyle/>
        <a:p>
          <a:endParaRPr lang="en-GB"/>
        </a:p>
      </dgm:t>
    </dgm:pt>
    <dgm:pt modelId="{F5B71C3B-1030-48C6-9626-725368EDDFBD}">
      <dgm:prSet phldrT="[Text]"/>
      <dgm:spPr/>
      <dgm:t>
        <a:bodyPr/>
        <a:lstStyle/>
        <a:p>
          <a:r>
            <a:rPr lang="et-EE" dirty="0" err="1" smtClean="0"/>
            <a:t>Quality</a:t>
          </a:r>
          <a:r>
            <a:rPr lang="et-EE" dirty="0" smtClean="0"/>
            <a:t> </a:t>
          </a:r>
          <a:r>
            <a:rPr lang="et-EE" dirty="0" err="1" smtClean="0"/>
            <a:t>agreements</a:t>
          </a:r>
          <a:r>
            <a:rPr lang="et-EE" dirty="0" smtClean="0"/>
            <a:t>  </a:t>
          </a:r>
          <a:r>
            <a:rPr lang="et-EE" dirty="0" err="1" smtClean="0"/>
            <a:t>by</a:t>
          </a:r>
          <a:r>
            <a:rPr lang="et-EE" dirty="0" smtClean="0"/>
            <a:t> </a:t>
          </a:r>
          <a:r>
            <a:rPr lang="et-EE" dirty="0" err="1" smtClean="0"/>
            <a:t>universities</a:t>
          </a:r>
          <a:endParaRPr lang="en-GB" dirty="0"/>
        </a:p>
      </dgm:t>
    </dgm:pt>
    <dgm:pt modelId="{F6104C35-26ED-46CE-B564-88C4368E0077}" type="parTrans" cxnId="{94C829E3-8035-4266-8484-C00B6CA67251}">
      <dgm:prSet/>
      <dgm:spPr/>
      <dgm:t>
        <a:bodyPr/>
        <a:lstStyle/>
        <a:p>
          <a:endParaRPr lang="en-GB"/>
        </a:p>
      </dgm:t>
    </dgm:pt>
    <dgm:pt modelId="{9E7BF799-D16C-47D7-B39A-02D886FD9D44}" type="sibTrans" cxnId="{94C829E3-8035-4266-8484-C00B6CA67251}">
      <dgm:prSet/>
      <dgm:spPr/>
      <dgm:t>
        <a:bodyPr/>
        <a:lstStyle/>
        <a:p>
          <a:endParaRPr lang="en-GB"/>
        </a:p>
      </dgm:t>
    </dgm:pt>
    <dgm:pt modelId="{1A92ADD0-1C7D-41EB-9A56-4535A087B542}">
      <dgm:prSet phldrT="[Text]"/>
      <dgm:spPr/>
      <dgm:t>
        <a:bodyPr/>
        <a:lstStyle/>
        <a:p>
          <a:r>
            <a:rPr lang="et-EE" dirty="0" smtClean="0"/>
            <a:t>Targeted evaluation of research</a:t>
          </a:r>
          <a:endParaRPr lang="en-GB" dirty="0"/>
        </a:p>
      </dgm:t>
    </dgm:pt>
    <dgm:pt modelId="{0E3DFB6A-A33C-4890-8AE9-E08870EB503E}" type="parTrans" cxnId="{6B9150AC-F3D6-465E-9FEA-905D564A38D8}">
      <dgm:prSet/>
      <dgm:spPr/>
      <dgm:t>
        <a:bodyPr/>
        <a:lstStyle/>
        <a:p>
          <a:endParaRPr lang="en-GB"/>
        </a:p>
      </dgm:t>
    </dgm:pt>
    <dgm:pt modelId="{93E7FC39-A1EB-4FA5-8CF1-4DDC2D8EB30B}" type="sibTrans" cxnId="{6B9150AC-F3D6-465E-9FEA-905D564A38D8}">
      <dgm:prSet/>
      <dgm:spPr/>
      <dgm:t>
        <a:bodyPr/>
        <a:lstStyle/>
        <a:p>
          <a:endParaRPr lang="en-GB"/>
        </a:p>
      </dgm:t>
    </dgm:pt>
    <dgm:pt modelId="{3C44C000-5B52-421C-A48D-707E30AA1D1D}" type="pres">
      <dgm:prSet presAssocID="{674B61AD-C66B-45A4-9CB8-E59208F87600}" presName="Name0" presStyleCnt="0">
        <dgm:presLayoutVars>
          <dgm:chPref val="1"/>
          <dgm:dir/>
          <dgm:animOne val="branch"/>
          <dgm:animLvl val="lvl"/>
          <dgm:resizeHandles/>
        </dgm:presLayoutVars>
      </dgm:prSet>
      <dgm:spPr/>
      <dgm:t>
        <a:bodyPr/>
        <a:lstStyle/>
        <a:p>
          <a:endParaRPr lang="en-GB"/>
        </a:p>
      </dgm:t>
    </dgm:pt>
    <dgm:pt modelId="{4AA4C3F8-BB79-4940-B43D-92E9D93DD9E3}" type="pres">
      <dgm:prSet presAssocID="{860CFA46-2E18-42E5-BE51-AB16E8174EA6}" presName="vertOne" presStyleCnt="0"/>
      <dgm:spPr/>
    </dgm:pt>
    <dgm:pt modelId="{4A16F4E7-2721-409D-95CF-47EF8F1E63AF}" type="pres">
      <dgm:prSet presAssocID="{860CFA46-2E18-42E5-BE51-AB16E8174EA6}" presName="txOne" presStyleLbl="node0" presStyleIdx="0" presStyleCnt="1" custLinFactNeighborX="90" custLinFactNeighborY="21866">
        <dgm:presLayoutVars>
          <dgm:chPref val="3"/>
        </dgm:presLayoutVars>
      </dgm:prSet>
      <dgm:spPr/>
      <dgm:t>
        <a:bodyPr/>
        <a:lstStyle/>
        <a:p>
          <a:endParaRPr lang="en-GB"/>
        </a:p>
      </dgm:t>
    </dgm:pt>
    <dgm:pt modelId="{C494A623-A4C6-483A-86FE-B45F711EA15E}" type="pres">
      <dgm:prSet presAssocID="{860CFA46-2E18-42E5-BE51-AB16E8174EA6}" presName="parTransOne" presStyleCnt="0"/>
      <dgm:spPr/>
    </dgm:pt>
    <dgm:pt modelId="{3A20DD85-D6BB-4A35-8B87-E4779B8CE332}" type="pres">
      <dgm:prSet presAssocID="{860CFA46-2E18-42E5-BE51-AB16E8174EA6}" presName="horzOne" presStyleCnt="0"/>
      <dgm:spPr/>
    </dgm:pt>
    <dgm:pt modelId="{77F7C0AB-3336-4709-873E-292ECD94A670}" type="pres">
      <dgm:prSet presAssocID="{75B92C67-25EE-410A-A398-6B6199AC45AC}" presName="vertTwo" presStyleCnt="0"/>
      <dgm:spPr/>
    </dgm:pt>
    <dgm:pt modelId="{205A0945-6EC5-4850-9E39-A763F0CF9DF8}" type="pres">
      <dgm:prSet presAssocID="{75B92C67-25EE-410A-A398-6B6199AC45AC}" presName="txTwo" presStyleLbl="node2" presStyleIdx="0" presStyleCnt="2">
        <dgm:presLayoutVars>
          <dgm:chPref val="3"/>
        </dgm:presLayoutVars>
      </dgm:prSet>
      <dgm:spPr/>
      <dgm:t>
        <a:bodyPr/>
        <a:lstStyle/>
        <a:p>
          <a:endParaRPr lang="en-GB"/>
        </a:p>
      </dgm:t>
    </dgm:pt>
    <dgm:pt modelId="{E99449D1-448F-46DC-B2A3-8003A1F8EA8C}" type="pres">
      <dgm:prSet presAssocID="{75B92C67-25EE-410A-A398-6B6199AC45AC}" presName="parTransTwo" presStyleCnt="0"/>
      <dgm:spPr/>
    </dgm:pt>
    <dgm:pt modelId="{33C1BD8B-7B5C-4A5F-B654-A33567E734F8}" type="pres">
      <dgm:prSet presAssocID="{75B92C67-25EE-410A-A398-6B6199AC45AC}" presName="horzTwo" presStyleCnt="0"/>
      <dgm:spPr/>
    </dgm:pt>
    <dgm:pt modelId="{58E76B82-0FA9-48A8-82EE-075321C727EB}" type="pres">
      <dgm:prSet presAssocID="{2B9EFE04-68A4-4783-8283-E3A4387B7303}" presName="vertThree" presStyleCnt="0"/>
      <dgm:spPr/>
    </dgm:pt>
    <dgm:pt modelId="{296409C4-D653-49EF-8B24-C13B39BAB56A}" type="pres">
      <dgm:prSet presAssocID="{2B9EFE04-68A4-4783-8283-E3A4387B7303}" presName="txThree" presStyleLbl="node3" presStyleIdx="0" presStyleCnt="3">
        <dgm:presLayoutVars>
          <dgm:chPref val="3"/>
        </dgm:presLayoutVars>
      </dgm:prSet>
      <dgm:spPr/>
      <dgm:t>
        <a:bodyPr/>
        <a:lstStyle/>
        <a:p>
          <a:endParaRPr lang="en-GB"/>
        </a:p>
      </dgm:t>
    </dgm:pt>
    <dgm:pt modelId="{5AA85D53-6A79-4EF8-A25C-3E46BCA48CCC}" type="pres">
      <dgm:prSet presAssocID="{2B9EFE04-68A4-4783-8283-E3A4387B7303}" presName="parTransThree" presStyleCnt="0"/>
      <dgm:spPr/>
    </dgm:pt>
    <dgm:pt modelId="{36D75343-E52F-4FFA-B7CF-C71E0B38FFE1}" type="pres">
      <dgm:prSet presAssocID="{2B9EFE04-68A4-4783-8283-E3A4387B7303}" presName="horzThree" presStyleCnt="0"/>
      <dgm:spPr/>
    </dgm:pt>
    <dgm:pt modelId="{C06820AC-44F6-4DBB-B5FE-F4E675E9A249}" type="pres">
      <dgm:prSet presAssocID="{1A92ADD0-1C7D-41EB-9A56-4535A087B542}" presName="vertFour" presStyleCnt="0">
        <dgm:presLayoutVars>
          <dgm:chPref val="3"/>
        </dgm:presLayoutVars>
      </dgm:prSet>
      <dgm:spPr/>
    </dgm:pt>
    <dgm:pt modelId="{0FD90C24-ADDA-496C-B10E-CCD4259BDF43}" type="pres">
      <dgm:prSet presAssocID="{1A92ADD0-1C7D-41EB-9A56-4535A087B542}" presName="txFour" presStyleLbl="node4" presStyleIdx="0" presStyleCnt="4">
        <dgm:presLayoutVars>
          <dgm:chPref val="3"/>
        </dgm:presLayoutVars>
      </dgm:prSet>
      <dgm:spPr/>
      <dgm:t>
        <a:bodyPr/>
        <a:lstStyle/>
        <a:p>
          <a:endParaRPr lang="en-GB"/>
        </a:p>
      </dgm:t>
    </dgm:pt>
    <dgm:pt modelId="{6E0AD415-4627-48C7-9440-EA6DFF47274D}" type="pres">
      <dgm:prSet presAssocID="{1A92ADD0-1C7D-41EB-9A56-4535A087B542}" presName="horzFour" presStyleCnt="0"/>
      <dgm:spPr/>
    </dgm:pt>
    <dgm:pt modelId="{E12B10F2-9213-45DB-A519-9629AA96A290}" type="pres">
      <dgm:prSet presAssocID="{68628710-055E-4F7D-97DF-B5E1D8F5554A}" presName="sibSpaceThree" presStyleCnt="0"/>
      <dgm:spPr/>
    </dgm:pt>
    <dgm:pt modelId="{9EDA66DB-46BA-401A-8B4E-AEB4A0683331}" type="pres">
      <dgm:prSet presAssocID="{A276423A-B4E9-4235-9EE4-9F5D81AEEF1F}" presName="vertThree" presStyleCnt="0"/>
      <dgm:spPr/>
    </dgm:pt>
    <dgm:pt modelId="{3555635A-D7B0-4526-9EFB-56CF918AE879}" type="pres">
      <dgm:prSet presAssocID="{A276423A-B4E9-4235-9EE4-9F5D81AEEF1F}" presName="txThree" presStyleLbl="node3" presStyleIdx="1" presStyleCnt="3">
        <dgm:presLayoutVars>
          <dgm:chPref val="3"/>
        </dgm:presLayoutVars>
      </dgm:prSet>
      <dgm:spPr/>
      <dgm:t>
        <a:bodyPr/>
        <a:lstStyle/>
        <a:p>
          <a:endParaRPr lang="en-GB"/>
        </a:p>
      </dgm:t>
    </dgm:pt>
    <dgm:pt modelId="{DEBE56CA-DEF0-4A3A-93A7-64B97124D955}" type="pres">
      <dgm:prSet presAssocID="{A276423A-B4E9-4235-9EE4-9F5D81AEEF1F}" presName="parTransThree" presStyleCnt="0"/>
      <dgm:spPr/>
    </dgm:pt>
    <dgm:pt modelId="{EFC27BF8-03F1-4E74-9F32-EDDA6B538147}" type="pres">
      <dgm:prSet presAssocID="{A276423A-B4E9-4235-9EE4-9F5D81AEEF1F}" presName="horzThree" presStyleCnt="0"/>
      <dgm:spPr/>
    </dgm:pt>
    <dgm:pt modelId="{B47F3487-3B4C-4A0C-B93B-FA6EFF1CCE9A}" type="pres">
      <dgm:prSet presAssocID="{F5B71C3B-1030-48C6-9626-725368EDDFBD}" presName="vertFour" presStyleCnt="0">
        <dgm:presLayoutVars>
          <dgm:chPref val="3"/>
        </dgm:presLayoutVars>
      </dgm:prSet>
      <dgm:spPr/>
    </dgm:pt>
    <dgm:pt modelId="{6C60CF3D-D76B-4CB0-BAAC-077A3E097840}" type="pres">
      <dgm:prSet presAssocID="{F5B71C3B-1030-48C6-9626-725368EDDFBD}" presName="txFour" presStyleLbl="node4" presStyleIdx="1" presStyleCnt="4">
        <dgm:presLayoutVars>
          <dgm:chPref val="3"/>
        </dgm:presLayoutVars>
      </dgm:prSet>
      <dgm:spPr/>
      <dgm:t>
        <a:bodyPr/>
        <a:lstStyle/>
        <a:p>
          <a:endParaRPr lang="en-GB"/>
        </a:p>
      </dgm:t>
    </dgm:pt>
    <dgm:pt modelId="{BF6CE815-72FC-4732-B91A-BADE9ED201BA}" type="pres">
      <dgm:prSet presAssocID="{F5B71C3B-1030-48C6-9626-725368EDDFBD}" presName="horzFour" presStyleCnt="0"/>
      <dgm:spPr/>
    </dgm:pt>
    <dgm:pt modelId="{6E2D986A-F015-4807-84ED-01E18B47D9AE}" type="pres">
      <dgm:prSet presAssocID="{659DEEE6-02C8-4906-B22F-D49718667443}" presName="sibSpaceTwo" presStyleCnt="0"/>
      <dgm:spPr/>
    </dgm:pt>
    <dgm:pt modelId="{2C577768-EC45-4778-8323-72D23FE98331}" type="pres">
      <dgm:prSet presAssocID="{D0C8FD7E-C177-409A-9F0C-362A8B9FF301}" presName="vertTwo" presStyleCnt="0"/>
      <dgm:spPr/>
    </dgm:pt>
    <dgm:pt modelId="{610CFAB1-D328-4292-9381-53C5EDF5E318}" type="pres">
      <dgm:prSet presAssocID="{D0C8FD7E-C177-409A-9F0C-362A8B9FF301}" presName="txTwo" presStyleLbl="node2" presStyleIdx="1" presStyleCnt="2">
        <dgm:presLayoutVars>
          <dgm:chPref val="3"/>
        </dgm:presLayoutVars>
      </dgm:prSet>
      <dgm:spPr/>
      <dgm:t>
        <a:bodyPr/>
        <a:lstStyle/>
        <a:p>
          <a:endParaRPr lang="en-GB"/>
        </a:p>
      </dgm:t>
    </dgm:pt>
    <dgm:pt modelId="{425C3B55-C189-4A5A-A7DA-1A259A4D1B42}" type="pres">
      <dgm:prSet presAssocID="{D0C8FD7E-C177-409A-9F0C-362A8B9FF301}" presName="parTransTwo" presStyleCnt="0"/>
      <dgm:spPr/>
    </dgm:pt>
    <dgm:pt modelId="{B7B5E9D7-A920-4D58-9CE6-B85020A29463}" type="pres">
      <dgm:prSet presAssocID="{D0C8FD7E-C177-409A-9F0C-362A8B9FF301}" presName="horzTwo" presStyleCnt="0"/>
      <dgm:spPr/>
    </dgm:pt>
    <dgm:pt modelId="{61D9F905-12AD-459D-A592-70C5C9D299E5}" type="pres">
      <dgm:prSet presAssocID="{0DFB9990-4D2F-4C6A-BDDC-7AA302B28A5F}" presName="vertThree" presStyleCnt="0"/>
      <dgm:spPr/>
    </dgm:pt>
    <dgm:pt modelId="{4A0B85FF-3FDA-4531-803D-DB603BC0EED2}" type="pres">
      <dgm:prSet presAssocID="{0DFB9990-4D2F-4C6A-BDDC-7AA302B28A5F}" presName="txThree" presStyleLbl="node3" presStyleIdx="2" presStyleCnt="3">
        <dgm:presLayoutVars>
          <dgm:chPref val="3"/>
        </dgm:presLayoutVars>
      </dgm:prSet>
      <dgm:spPr/>
      <dgm:t>
        <a:bodyPr/>
        <a:lstStyle/>
        <a:p>
          <a:endParaRPr lang="en-GB"/>
        </a:p>
      </dgm:t>
    </dgm:pt>
    <dgm:pt modelId="{6A34A05A-C375-4F9D-A7C8-961B8649C3BC}" type="pres">
      <dgm:prSet presAssocID="{0DFB9990-4D2F-4C6A-BDDC-7AA302B28A5F}" presName="parTransThree" presStyleCnt="0"/>
      <dgm:spPr/>
    </dgm:pt>
    <dgm:pt modelId="{6A97AE20-77CB-463B-AF91-1D8028702261}" type="pres">
      <dgm:prSet presAssocID="{0DFB9990-4D2F-4C6A-BDDC-7AA302B28A5F}" presName="horzThree" presStyleCnt="0"/>
      <dgm:spPr/>
    </dgm:pt>
    <dgm:pt modelId="{AEC4EE2C-7F5F-47ED-913C-878CB422141C}" type="pres">
      <dgm:prSet presAssocID="{620C0DE9-4D69-4983-91C1-985668464EA1}" presName="vertFour" presStyleCnt="0">
        <dgm:presLayoutVars>
          <dgm:chPref val="3"/>
        </dgm:presLayoutVars>
      </dgm:prSet>
      <dgm:spPr/>
    </dgm:pt>
    <dgm:pt modelId="{A1CD0BE5-250D-4440-AF90-170EEB594E4F}" type="pres">
      <dgm:prSet presAssocID="{620C0DE9-4D69-4983-91C1-985668464EA1}" presName="txFour" presStyleLbl="node4" presStyleIdx="2" presStyleCnt="4">
        <dgm:presLayoutVars>
          <dgm:chPref val="3"/>
        </dgm:presLayoutVars>
      </dgm:prSet>
      <dgm:spPr/>
      <dgm:t>
        <a:bodyPr/>
        <a:lstStyle/>
        <a:p>
          <a:endParaRPr lang="en-GB"/>
        </a:p>
      </dgm:t>
    </dgm:pt>
    <dgm:pt modelId="{9607C9ED-7F66-4653-90FC-A373B47DCD19}" type="pres">
      <dgm:prSet presAssocID="{620C0DE9-4D69-4983-91C1-985668464EA1}" presName="horzFour" presStyleCnt="0"/>
      <dgm:spPr/>
    </dgm:pt>
    <dgm:pt modelId="{D2F0D419-F32D-45F4-A0E3-41255064BDE0}" type="pres">
      <dgm:prSet presAssocID="{4D558D43-4DE8-40B0-A631-B3200805A203}" presName="sibSpaceFour" presStyleCnt="0"/>
      <dgm:spPr/>
    </dgm:pt>
    <dgm:pt modelId="{FCCE79B9-D11E-4E95-9063-4F737AF80E3C}" type="pres">
      <dgm:prSet presAssocID="{1DBFBBC6-7502-4896-AF52-913A7B8A6682}" presName="vertFour" presStyleCnt="0">
        <dgm:presLayoutVars>
          <dgm:chPref val="3"/>
        </dgm:presLayoutVars>
      </dgm:prSet>
      <dgm:spPr/>
    </dgm:pt>
    <dgm:pt modelId="{B25A061F-8BF9-4FBC-8862-59810D98BCB6}" type="pres">
      <dgm:prSet presAssocID="{1DBFBBC6-7502-4896-AF52-913A7B8A6682}" presName="txFour" presStyleLbl="node4" presStyleIdx="3" presStyleCnt="4">
        <dgm:presLayoutVars>
          <dgm:chPref val="3"/>
        </dgm:presLayoutVars>
      </dgm:prSet>
      <dgm:spPr/>
      <dgm:t>
        <a:bodyPr/>
        <a:lstStyle/>
        <a:p>
          <a:endParaRPr lang="en-GB"/>
        </a:p>
      </dgm:t>
    </dgm:pt>
    <dgm:pt modelId="{BC6666CA-D0A1-4F5C-959E-6F6C5350AAD6}" type="pres">
      <dgm:prSet presAssocID="{1DBFBBC6-7502-4896-AF52-913A7B8A6682}" presName="horzFour" presStyleCnt="0"/>
      <dgm:spPr/>
    </dgm:pt>
  </dgm:ptLst>
  <dgm:cxnLst>
    <dgm:cxn modelId="{620EBB98-926E-4094-995F-A9CEDE66057B}" srcId="{75B92C67-25EE-410A-A398-6B6199AC45AC}" destId="{2B9EFE04-68A4-4783-8283-E3A4387B7303}" srcOrd="0" destOrd="0" parTransId="{BD8D5987-5579-45DF-B78E-03E8DEF7AD43}" sibTransId="{68628710-055E-4F7D-97DF-B5E1D8F5554A}"/>
    <dgm:cxn modelId="{7F497067-16CB-481E-BBBC-B331C7DD8179}" srcId="{0DFB9990-4D2F-4C6A-BDDC-7AA302B28A5F}" destId="{1DBFBBC6-7502-4896-AF52-913A7B8A6682}" srcOrd="1" destOrd="0" parTransId="{90C00D5E-86BD-4C36-B52D-7DE69F6107E2}" sibTransId="{146B84FC-7E67-49EE-BB9E-8C19AC346ADE}"/>
    <dgm:cxn modelId="{2BDA968C-7F59-6747-B86F-E12B4D9F4660}" type="presOf" srcId="{2B9EFE04-68A4-4783-8283-E3A4387B7303}" destId="{296409C4-D653-49EF-8B24-C13B39BAB56A}" srcOrd="0" destOrd="0" presId="urn:microsoft.com/office/officeart/2005/8/layout/hierarchy4"/>
    <dgm:cxn modelId="{43798DDA-84BA-46C0-938B-294DC5B04E28}" srcId="{75B92C67-25EE-410A-A398-6B6199AC45AC}" destId="{A276423A-B4E9-4235-9EE4-9F5D81AEEF1F}" srcOrd="1" destOrd="0" parTransId="{02235D05-6B19-4D59-9A35-1657EEDA1286}" sibTransId="{BF008F9D-864D-43DE-82A5-0F357E90F981}"/>
    <dgm:cxn modelId="{EDD13EEC-B469-7D49-8630-724BDFC3D85C}" type="presOf" srcId="{0DFB9990-4D2F-4C6A-BDDC-7AA302B28A5F}" destId="{4A0B85FF-3FDA-4531-803D-DB603BC0EED2}" srcOrd="0" destOrd="0" presId="urn:microsoft.com/office/officeart/2005/8/layout/hierarchy4"/>
    <dgm:cxn modelId="{60C7F3A7-3D3B-49D6-BB74-624A5C7BE7D6}" srcId="{D0C8FD7E-C177-409A-9F0C-362A8B9FF301}" destId="{0DFB9990-4D2F-4C6A-BDDC-7AA302B28A5F}" srcOrd="0" destOrd="0" parTransId="{E63D6D76-D480-4168-B0C1-4BCA577CE918}" sibTransId="{4E0BE439-7C11-4AF5-B43E-8E5C6F07636F}"/>
    <dgm:cxn modelId="{94C829E3-8035-4266-8484-C00B6CA67251}" srcId="{A276423A-B4E9-4235-9EE4-9F5D81AEEF1F}" destId="{F5B71C3B-1030-48C6-9626-725368EDDFBD}" srcOrd="0" destOrd="0" parTransId="{F6104C35-26ED-46CE-B564-88C4368E0077}" sibTransId="{9E7BF799-D16C-47D7-B39A-02D886FD9D44}"/>
    <dgm:cxn modelId="{22FA95C8-7B02-E44D-B28A-55009174E16A}" type="presOf" srcId="{A276423A-B4E9-4235-9EE4-9F5D81AEEF1F}" destId="{3555635A-D7B0-4526-9EFB-56CF918AE879}" srcOrd="0" destOrd="0" presId="urn:microsoft.com/office/officeart/2005/8/layout/hierarchy4"/>
    <dgm:cxn modelId="{6B9150AC-F3D6-465E-9FEA-905D564A38D8}" srcId="{2B9EFE04-68A4-4783-8283-E3A4387B7303}" destId="{1A92ADD0-1C7D-41EB-9A56-4535A087B542}" srcOrd="0" destOrd="0" parTransId="{0E3DFB6A-A33C-4890-8AE9-E08870EB503E}" sibTransId="{93E7FC39-A1EB-4FA5-8CF1-4DDC2D8EB30B}"/>
    <dgm:cxn modelId="{57A3A5FD-6A10-4DC2-B384-133747F78455}" srcId="{860CFA46-2E18-42E5-BE51-AB16E8174EA6}" destId="{D0C8FD7E-C177-409A-9F0C-362A8B9FF301}" srcOrd="1" destOrd="0" parTransId="{481935E3-0EC4-4C1D-87A7-A0FF2D60CA31}" sibTransId="{63F4D946-EEEE-43EA-904E-93A6B06F70EC}"/>
    <dgm:cxn modelId="{7C30B75D-A66A-D646-92B9-DE7D64976E05}" type="presOf" srcId="{1A92ADD0-1C7D-41EB-9A56-4535A087B542}" destId="{0FD90C24-ADDA-496C-B10E-CCD4259BDF43}" srcOrd="0" destOrd="0" presId="urn:microsoft.com/office/officeart/2005/8/layout/hierarchy4"/>
    <dgm:cxn modelId="{4A805127-2BAB-754F-9B36-E747E4CD7863}" type="presOf" srcId="{D0C8FD7E-C177-409A-9F0C-362A8B9FF301}" destId="{610CFAB1-D328-4292-9381-53C5EDF5E318}" srcOrd="0" destOrd="0" presId="urn:microsoft.com/office/officeart/2005/8/layout/hierarchy4"/>
    <dgm:cxn modelId="{B5E9442A-4C30-584B-AAC8-9E46B4A04F96}" type="presOf" srcId="{1DBFBBC6-7502-4896-AF52-913A7B8A6682}" destId="{B25A061F-8BF9-4FBC-8862-59810D98BCB6}" srcOrd="0" destOrd="0" presId="urn:microsoft.com/office/officeart/2005/8/layout/hierarchy4"/>
    <dgm:cxn modelId="{925F140B-963A-4CF4-A908-7FD17EEAC63C}" srcId="{674B61AD-C66B-45A4-9CB8-E59208F87600}" destId="{860CFA46-2E18-42E5-BE51-AB16E8174EA6}" srcOrd="0" destOrd="0" parTransId="{8B771263-7354-4245-B0C5-7AF681F856A2}" sibTransId="{469CB5F7-775C-404C-B613-F8083260883F}"/>
    <dgm:cxn modelId="{658174F1-4BA1-4E91-A105-021F604DF4EE}" srcId="{860CFA46-2E18-42E5-BE51-AB16E8174EA6}" destId="{75B92C67-25EE-410A-A398-6B6199AC45AC}" srcOrd="0" destOrd="0" parTransId="{658EE3F0-41A5-4BB0-8C9D-0023D2D86B43}" sibTransId="{659DEEE6-02C8-4906-B22F-D49718667443}"/>
    <dgm:cxn modelId="{F393B2DC-37E8-F143-B1D5-E46080DAB74C}" type="presOf" srcId="{860CFA46-2E18-42E5-BE51-AB16E8174EA6}" destId="{4A16F4E7-2721-409D-95CF-47EF8F1E63AF}" srcOrd="0" destOrd="0" presId="urn:microsoft.com/office/officeart/2005/8/layout/hierarchy4"/>
    <dgm:cxn modelId="{F48DE7F5-938E-B34E-A54A-BBB4BD708601}" type="presOf" srcId="{620C0DE9-4D69-4983-91C1-985668464EA1}" destId="{A1CD0BE5-250D-4440-AF90-170EEB594E4F}" srcOrd="0" destOrd="0" presId="urn:microsoft.com/office/officeart/2005/8/layout/hierarchy4"/>
    <dgm:cxn modelId="{8BF5A53A-FA8E-4442-9FA0-4945C2B59044}" type="presOf" srcId="{75B92C67-25EE-410A-A398-6B6199AC45AC}" destId="{205A0945-6EC5-4850-9E39-A763F0CF9DF8}" srcOrd="0" destOrd="0" presId="urn:microsoft.com/office/officeart/2005/8/layout/hierarchy4"/>
    <dgm:cxn modelId="{C30AAAE5-46FA-8647-BAF6-EB11C5A6A08A}" type="presOf" srcId="{674B61AD-C66B-45A4-9CB8-E59208F87600}" destId="{3C44C000-5B52-421C-A48D-707E30AA1D1D}" srcOrd="0" destOrd="0" presId="urn:microsoft.com/office/officeart/2005/8/layout/hierarchy4"/>
    <dgm:cxn modelId="{8B1E0622-D0E1-4FC1-A011-1197D5A776FE}" srcId="{0DFB9990-4D2F-4C6A-BDDC-7AA302B28A5F}" destId="{620C0DE9-4D69-4983-91C1-985668464EA1}" srcOrd="0" destOrd="0" parTransId="{CC46A100-3813-4156-8A67-50E623606B0C}" sibTransId="{4D558D43-4DE8-40B0-A631-B3200805A203}"/>
    <dgm:cxn modelId="{01900094-68CA-0641-B9F6-077FC5BEE670}" type="presOf" srcId="{F5B71C3B-1030-48C6-9626-725368EDDFBD}" destId="{6C60CF3D-D76B-4CB0-BAAC-077A3E097840}" srcOrd="0" destOrd="0" presId="urn:microsoft.com/office/officeart/2005/8/layout/hierarchy4"/>
    <dgm:cxn modelId="{C91BD97F-1218-2241-96D1-1D697CA1B9B7}" type="presParOf" srcId="{3C44C000-5B52-421C-A48D-707E30AA1D1D}" destId="{4AA4C3F8-BB79-4940-B43D-92E9D93DD9E3}" srcOrd="0" destOrd="0" presId="urn:microsoft.com/office/officeart/2005/8/layout/hierarchy4"/>
    <dgm:cxn modelId="{61ED8D4F-020E-4C4D-9B06-0BDC0E398076}" type="presParOf" srcId="{4AA4C3F8-BB79-4940-B43D-92E9D93DD9E3}" destId="{4A16F4E7-2721-409D-95CF-47EF8F1E63AF}" srcOrd="0" destOrd="0" presId="urn:microsoft.com/office/officeart/2005/8/layout/hierarchy4"/>
    <dgm:cxn modelId="{0F8499C9-681D-1B4D-B756-562C990D796B}" type="presParOf" srcId="{4AA4C3F8-BB79-4940-B43D-92E9D93DD9E3}" destId="{C494A623-A4C6-483A-86FE-B45F711EA15E}" srcOrd="1" destOrd="0" presId="urn:microsoft.com/office/officeart/2005/8/layout/hierarchy4"/>
    <dgm:cxn modelId="{BF1BC0D5-5812-9842-B19E-DA76A2AAB67C}" type="presParOf" srcId="{4AA4C3F8-BB79-4940-B43D-92E9D93DD9E3}" destId="{3A20DD85-D6BB-4A35-8B87-E4779B8CE332}" srcOrd="2" destOrd="0" presId="urn:microsoft.com/office/officeart/2005/8/layout/hierarchy4"/>
    <dgm:cxn modelId="{A84E94FF-59AF-194E-8660-0EC60652A787}" type="presParOf" srcId="{3A20DD85-D6BB-4A35-8B87-E4779B8CE332}" destId="{77F7C0AB-3336-4709-873E-292ECD94A670}" srcOrd="0" destOrd="0" presId="urn:microsoft.com/office/officeart/2005/8/layout/hierarchy4"/>
    <dgm:cxn modelId="{9315B31B-4F00-D749-B181-AB612C1058BA}" type="presParOf" srcId="{77F7C0AB-3336-4709-873E-292ECD94A670}" destId="{205A0945-6EC5-4850-9E39-A763F0CF9DF8}" srcOrd="0" destOrd="0" presId="urn:microsoft.com/office/officeart/2005/8/layout/hierarchy4"/>
    <dgm:cxn modelId="{4B7F633D-B222-5842-816A-80305DDD8A0A}" type="presParOf" srcId="{77F7C0AB-3336-4709-873E-292ECD94A670}" destId="{E99449D1-448F-46DC-B2A3-8003A1F8EA8C}" srcOrd="1" destOrd="0" presId="urn:microsoft.com/office/officeart/2005/8/layout/hierarchy4"/>
    <dgm:cxn modelId="{619E76BE-615B-FC46-B132-1C1EFB69018F}" type="presParOf" srcId="{77F7C0AB-3336-4709-873E-292ECD94A670}" destId="{33C1BD8B-7B5C-4A5F-B654-A33567E734F8}" srcOrd="2" destOrd="0" presId="urn:microsoft.com/office/officeart/2005/8/layout/hierarchy4"/>
    <dgm:cxn modelId="{1E87144F-25F0-864F-B2EB-978329441358}" type="presParOf" srcId="{33C1BD8B-7B5C-4A5F-B654-A33567E734F8}" destId="{58E76B82-0FA9-48A8-82EE-075321C727EB}" srcOrd="0" destOrd="0" presId="urn:microsoft.com/office/officeart/2005/8/layout/hierarchy4"/>
    <dgm:cxn modelId="{99B128B8-F205-AA4E-B09E-8A248D4366EB}" type="presParOf" srcId="{58E76B82-0FA9-48A8-82EE-075321C727EB}" destId="{296409C4-D653-49EF-8B24-C13B39BAB56A}" srcOrd="0" destOrd="0" presId="urn:microsoft.com/office/officeart/2005/8/layout/hierarchy4"/>
    <dgm:cxn modelId="{75A7E066-4F8E-1D4B-ACF7-EECCE3FA0C94}" type="presParOf" srcId="{58E76B82-0FA9-48A8-82EE-075321C727EB}" destId="{5AA85D53-6A79-4EF8-A25C-3E46BCA48CCC}" srcOrd="1" destOrd="0" presId="urn:microsoft.com/office/officeart/2005/8/layout/hierarchy4"/>
    <dgm:cxn modelId="{7AB1D608-6657-CC40-8E61-622029CC3432}" type="presParOf" srcId="{58E76B82-0FA9-48A8-82EE-075321C727EB}" destId="{36D75343-E52F-4FFA-B7CF-C71E0B38FFE1}" srcOrd="2" destOrd="0" presId="urn:microsoft.com/office/officeart/2005/8/layout/hierarchy4"/>
    <dgm:cxn modelId="{DFFAC23D-1714-F249-8A82-95EBE1FBCE99}" type="presParOf" srcId="{36D75343-E52F-4FFA-B7CF-C71E0B38FFE1}" destId="{C06820AC-44F6-4DBB-B5FE-F4E675E9A249}" srcOrd="0" destOrd="0" presId="urn:microsoft.com/office/officeart/2005/8/layout/hierarchy4"/>
    <dgm:cxn modelId="{6855C80E-692B-154B-8B8E-D56AA22AA45B}" type="presParOf" srcId="{C06820AC-44F6-4DBB-B5FE-F4E675E9A249}" destId="{0FD90C24-ADDA-496C-B10E-CCD4259BDF43}" srcOrd="0" destOrd="0" presId="urn:microsoft.com/office/officeart/2005/8/layout/hierarchy4"/>
    <dgm:cxn modelId="{419E57EC-8A9A-CD48-92A1-7FFEE5863B91}" type="presParOf" srcId="{C06820AC-44F6-4DBB-B5FE-F4E675E9A249}" destId="{6E0AD415-4627-48C7-9440-EA6DFF47274D}" srcOrd="1" destOrd="0" presId="urn:microsoft.com/office/officeart/2005/8/layout/hierarchy4"/>
    <dgm:cxn modelId="{2623F9D7-75DE-4948-9754-78032BAD70B7}" type="presParOf" srcId="{33C1BD8B-7B5C-4A5F-B654-A33567E734F8}" destId="{E12B10F2-9213-45DB-A519-9629AA96A290}" srcOrd="1" destOrd="0" presId="urn:microsoft.com/office/officeart/2005/8/layout/hierarchy4"/>
    <dgm:cxn modelId="{101D4444-45FC-DE4D-B922-998C7BC7AB4F}" type="presParOf" srcId="{33C1BD8B-7B5C-4A5F-B654-A33567E734F8}" destId="{9EDA66DB-46BA-401A-8B4E-AEB4A0683331}" srcOrd="2" destOrd="0" presId="urn:microsoft.com/office/officeart/2005/8/layout/hierarchy4"/>
    <dgm:cxn modelId="{00D888C1-D4C9-C54F-A7A5-1ED74BFC5BCB}" type="presParOf" srcId="{9EDA66DB-46BA-401A-8B4E-AEB4A0683331}" destId="{3555635A-D7B0-4526-9EFB-56CF918AE879}" srcOrd="0" destOrd="0" presId="urn:microsoft.com/office/officeart/2005/8/layout/hierarchy4"/>
    <dgm:cxn modelId="{2E6FCB88-131A-2A47-83AB-54D9DB799106}" type="presParOf" srcId="{9EDA66DB-46BA-401A-8B4E-AEB4A0683331}" destId="{DEBE56CA-DEF0-4A3A-93A7-64B97124D955}" srcOrd="1" destOrd="0" presId="urn:microsoft.com/office/officeart/2005/8/layout/hierarchy4"/>
    <dgm:cxn modelId="{CDE5A031-ABA8-3942-9977-7E59315D86A9}" type="presParOf" srcId="{9EDA66DB-46BA-401A-8B4E-AEB4A0683331}" destId="{EFC27BF8-03F1-4E74-9F32-EDDA6B538147}" srcOrd="2" destOrd="0" presId="urn:microsoft.com/office/officeart/2005/8/layout/hierarchy4"/>
    <dgm:cxn modelId="{32F1A39B-CFDE-F849-88D4-072497CBAC3F}" type="presParOf" srcId="{EFC27BF8-03F1-4E74-9F32-EDDA6B538147}" destId="{B47F3487-3B4C-4A0C-B93B-FA6EFF1CCE9A}" srcOrd="0" destOrd="0" presId="urn:microsoft.com/office/officeart/2005/8/layout/hierarchy4"/>
    <dgm:cxn modelId="{90418C19-86B1-054E-8FA5-1FB578245F4C}" type="presParOf" srcId="{B47F3487-3B4C-4A0C-B93B-FA6EFF1CCE9A}" destId="{6C60CF3D-D76B-4CB0-BAAC-077A3E097840}" srcOrd="0" destOrd="0" presId="urn:microsoft.com/office/officeart/2005/8/layout/hierarchy4"/>
    <dgm:cxn modelId="{A18AB411-ADEE-0B48-AE0A-212557102B9F}" type="presParOf" srcId="{B47F3487-3B4C-4A0C-B93B-FA6EFF1CCE9A}" destId="{BF6CE815-72FC-4732-B91A-BADE9ED201BA}" srcOrd="1" destOrd="0" presId="urn:microsoft.com/office/officeart/2005/8/layout/hierarchy4"/>
    <dgm:cxn modelId="{24D428BD-8514-434E-B69E-05ECB949CD1A}" type="presParOf" srcId="{3A20DD85-D6BB-4A35-8B87-E4779B8CE332}" destId="{6E2D986A-F015-4807-84ED-01E18B47D9AE}" srcOrd="1" destOrd="0" presId="urn:microsoft.com/office/officeart/2005/8/layout/hierarchy4"/>
    <dgm:cxn modelId="{BDAB35C6-0B70-CA49-B194-3C641B4F7373}" type="presParOf" srcId="{3A20DD85-D6BB-4A35-8B87-E4779B8CE332}" destId="{2C577768-EC45-4778-8323-72D23FE98331}" srcOrd="2" destOrd="0" presId="urn:microsoft.com/office/officeart/2005/8/layout/hierarchy4"/>
    <dgm:cxn modelId="{4551DF86-ABDC-564C-BA74-14CA511D228D}" type="presParOf" srcId="{2C577768-EC45-4778-8323-72D23FE98331}" destId="{610CFAB1-D328-4292-9381-53C5EDF5E318}" srcOrd="0" destOrd="0" presId="urn:microsoft.com/office/officeart/2005/8/layout/hierarchy4"/>
    <dgm:cxn modelId="{CF6B4413-5DA9-2D45-91CC-60B5D9DFB8B9}" type="presParOf" srcId="{2C577768-EC45-4778-8323-72D23FE98331}" destId="{425C3B55-C189-4A5A-A7DA-1A259A4D1B42}" srcOrd="1" destOrd="0" presId="urn:microsoft.com/office/officeart/2005/8/layout/hierarchy4"/>
    <dgm:cxn modelId="{54AB4BA9-4586-E946-805B-D2DD1BD39377}" type="presParOf" srcId="{2C577768-EC45-4778-8323-72D23FE98331}" destId="{B7B5E9D7-A920-4D58-9CE6-B85020A29463}" srcOrd="2" destOrd="0" presId="urn:microsoft.com/office/officeart/2005/8/layout/hierarchy4"/>
    <dgm:cxn modelId="{F298377F-5FC9-5C4A-8BDD-3F3C2587A510}" type="presParOf" srcId="{B7B5E9D7-A920-4D58-9CE6-B85020A29463}" destId="{61D9F905-12AD-459D-A592-70C5C9D299E5}" srcOrd="0" destOrd="0" presId="urn:microsoft.com/office/officeart/2005/8/layout/hierarchy4"/>
    <dgm:cxn modelId="{A0F4ED4D-BD71-6E49-8698-DF27890532EC}" type="presParOf" srcId="{61D9F905-12AD-459D-A592-70C5C9D299E5}" destId="{4A0B85FF-3FDA-4531-803D-DB603BC0EED2}" srcOrd="0" destOrd="0" presId="urn:microsoft.com/office/officeart/2005/8/layout/hierarchy4"/>
    <dgm:cxn modelId="{E9483A58-89D1-124D-BDD4-62E3ABB22283}" type="presParOf" srcId="{61D9F905-12AD-459D-A592-70C5C9D299E5}" destId="{6A34A05A-C375-4F9D-A7C8-961B8649C3BC}" srcOrd="1" destOrd="0" presId="urn:microsoft.com/office/officeart/2005/8/layout/hierarchy4"/>
    <dgm:cxn modelId="{D7DA58F7-68A8-1A4F-9086-86935618782C}" type="presParOf" srcId="{61D9F905-12AD-459D-A592-70C5C9D299E5}" destId="{6A97AE20-77CB-463B-AF91-1D8028702261}" srcOrd="2" destOrd="0" presId="urn:microsoft.com/office/officeart/2005/8/layout/hierarchy4"/>
    <dgm:cxn modelId="{5AE7B1AA-2E30-DC4D-9E31-535DF466F2F3}" type="presParOf" srcId="{6A97AE20-77CB-463B-AF91-1D8028702261}" destId="{AEC4EE2C-7F5F-47ED-913C-878CB422141C}" srcOrd="0" destOrd="0" presId="urn:microsoft.com/office/officeart/2005/8/layout/hierarchy4"/>
    <dgm:cxn modelId="{92022AA2-472D-1545-8858-58E45FEA68BD}" type="presParOf" srcId="{AEC4EE2C-7F5F-47ED-913C-878CB422141C}" destId="{A1CD0BE5-250D-4440-AF90-170EEB594E4F}" srcOrd="0" destOrd="0" presId="urn:microsoft.com/office/officeart/2005/8/layout/hierarchy4"/>
    <dgm:cxn modelId="{0712DA1D-AC64-B243-A52A-00C71C6D3747}" type="presParOf" srcId="{AEC4EE2C-7F5F-47ED-913C-878CB422141C}" destId="{9607C9ED-7F66-4653-90FC-A373B47DCD19}" srcOrd="1" destOrd="0" presId="urn:microsoft.com/office/officeart/2005/8/layout/hierarchy4"/>
    <dgm:cxn modelId="{362A27ED-CD09-3741-ABCF-A867BC8FF113}" type="presParOf" srcId="{6A97AE20-77CB-463B-AF91-1D8028702261}" destId="{D2F0D419-F32D-45F4-A0E3-41255064BDE0}" srcOrd="1" destOrd="0" presId="urn:microsoft.com/office/officeart/2005/8/layout/hierarchy4"/>
    <dgm:cxn modelId="{01DE0FBC-FE63-CD45-B690-172053792E8E}" type="presParOf" srcId="{6A97AE20-77CB-463B-AF91-1D8028702261}" destId="{FCCE79B9-D11E-4E95-9063-4F737AF80E3C}" srcOrd="2" destOrd="0" presId="urn:microsoft.com/office/officeart/2005/8/layout/hierarchy4"/>
    <dgm:cxn modelId="{72AA1663-4C78-BC49-9C16-7E6A0EDD4260}" type="presParOf" srcId="{FCCE79B9-D11E-4E95-9063-4F737AF80E3C}" destId="{B25A061F-8BF9-4FBC-8862-59810D98BCB6}" srcOrd="0" destOrd="0" presId="urn:microsoft.com/office/officeart/2005/8/layout/hierarchy4"/>
    <dgm:cxn modelId="{2B1326F1-2A5E-BB44-8C77-BE3D42DA520E}" type="presParOf" srcId="{FCCE79B9-D11E-4E95-9063-4F737AF80E3C}" destId="{BC6666CA-D0A1-4F5C-959E-6F6C5350AAD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B3151C-17E0-8D4E-88EC-AE75985C0BC6}"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4CDDE9BD-BF43-E741-920D-2F75B73829CB}">
      <dgm:prSet phldrT="[Text]"/>
      <dgm:spPr/>
      <dgm:t>
        <a:bodyPr/>
        <a:lstStyle/>
        <a:p>
          <a:r>
            <a:rPr lang="et-EE" dirty="0" smtClean="0"/>
            <a:t>TU Development Plan</a:t>
          </a:r>
        </a:p>
        <a:p>
          <a:r>
            <a:rPr lang="et-EE" dirty="0" smtClean="0"/>
            <a:t>Development Plans of academic units</a:t>
          </a:r>
        </a:p>
        <a:p>
          <a:r>
            <a:rPr lang="et-EE" dirty="0" smtClean="0"/>
            <a:t>Strategies for sub-areas</a:t>
          </a:r>
          <a:endParaRPr lang="en-US" dirty="0"/>
        </a:p>
      </dgm:t>
    </dgm:pt>
    <dgm:pt modelId="{189AD92A-B75F-0A4D-B97D-0851FAC51D69}" type="parTrans" cxnId="{B6140E37-B206-1F46-B681-860C974210FD}">
      <dgm:prSet/>
      <dgm:spPr/>
      <dgm:t>
        <a:bodyPr/>
        <a:lstStyle/>
        <a:p>
          <a:endParaRPr lang="en-US"/>
        </a:p>
      </dgm:t>
    </dgm:pt>
    <dgm:pt modelId="{61E6D48F-38DC-7B4A-A025-1F54ACF55387}" type="sibTrans" cxnId="{B6140E37-B206-1F46-B681-860C974210FD}">
      <dgm:prSet/>
      <dgm:spPr/>
      <dgm:t>
        <a:bodyPr/>
        <a:lstStyle/>
        <a:p>
          <a:endParaRPr lang="en-US"/>
        </a:p>
      </dgm:t>
    </dgm:pt>
    <dgm:pt modelId="{3425A757-508E-6C4C-931E-F48435929303}">
      <dgm:prSet phldrT="[Text]"/>
      <dgm:spPr/>
      <dgm:t>
        <a:bodyPr/>
        <a:lstStyle/>
        <a:p>
          <a:r>
            <a:rPr lang="et-EE" dirty="0" smtClean="0"/>
            <a:t>Annual action plans for university and units</a:t>
          </a:r>
          <a:endParaRPr lang="en-US" dirty="0"/>
        </a:p>
      </dgm:t>
    </dgm:pt>
    <dgm:pt modelId="{AA0CA7DC-BD88-8041-B808-ACA78C939273}" type="parTrans" cxnId="{C1979105-CC06-1446-A887-88EFF616A3CE}">
      <dgm:prSet/>
      <dgm:spPr/>
      <dgm:t>
        <a:bodyPr/>
        <a:lstStyle/>
        <a:p>
          <a:endParaRPr lang="en-US"/>
        </a:p>
      </dgm:t>
    </dgm:pt>
    <dgm:pt modelId="{9AE9CBFF-B529-C848-A8B4-C8105C6BBE48}" type="sibTrans" cxnId="{C1979105-CC06-1446-A887-88EFF616A3CE}">
      <dgm:prSet/>
      <dgm:spPr/>
      <dgm:t>
        <a:bodyPr/>
        <a:lstStyle/>
        <a:p>
          <a:endParaRPr lang="en-US"/>
        </a:p>
      </dgm:t>
    </dgm:pt>
    <dgm:pt modelId="{3B324F5B-AEA9-DE42-A5CE-DD175749ECA9}">
      <dgm:prSet phldrT="[Text]"/>
      <dgm:spPr/>
      <dgm:t>
        <a:bodyPr/>
        <a:lstStyle/>
        <a:p>
          <a:r>
            <a:rPr lang="et-EE" dirty="0" smtClean="0"/>
            <a:t>Annual report of the university</a:t>
          </a:r>
        </a:p>
        <a:p>
          <a:r>
            <a:rPr lang="et-EE" dirty="0" smtClean="0"/>
            <a:t>Action reports of units</a:t>
          </a:r>
          <a:endParaRPr lang="en-US" dirty="0"/>
        </a:p>
      </dgm:t>
    </dgm:pt>
    <dgm:pt modelId="{90C2EF92-B0BC-F745-9542-80CE1D36104D}" type="parTrans" cxnId="{148A48E3-12BE-F34B-980B-7756883FCCDF}">
      <dgm:prSet/>
      <dgm:spPr/>
      <dgm:t>
        <a:bodyPr/>
        <a:lstStyle/>
        <a:p>
          <a:endParaRPr lang="en-US"/>
        </a:p>
      </dgm:t>
    </dgm:pt>
    <dgm:pt modelId="{FB5DEE5A-F19F-D64C-84A2-099D90314645}" type="sibTrans" cxnId="{148A48E3-12BE-F34B-980B-7756883FCCDF}">
      <dgm:prSet/>
      <dgm:spPr/>
      <dgm:t>
        <a:bodyPr/>
        <a:lstStyle/>
        <a:p>
          <a:endParaRPr lang="en-US"/>
        </a:p>
      </dgm:t>
    </dgm:pt>
    <dgm:pt modelId="{99F21EA2-2887-0447-8D70-CD5E768E71CD}" type="pres">
      <dgm:prSet presAssocID="{C9B3151C-17E0-8D4E-88EC-AE75985C0BC6}" presName="hierChild1" presStyleCnt="0">
        <dgm:presLayoutVars>
          <dgm:chPref val="1"/>
          <dgm:dir/>
          <dgm:animOne val="branch"/>
          <dgm:animLvl val="lvl"/>
          <dgm:resizeHandles/>
        </dgm:presLayoutVars>
      </dgm:prSet>
      <dgm:spPr/>
      <dgm:t>
        <a:bodyPr/>
        <a:lstStyle/>
        <a:p>
          <a:endParaRPr lang="et-EE"/>
        </a:p>
      </dgm:t>
    </dgm:pt>
    <dgm:pt modelId="{AD2D6DC0-82AF-E94A-A722-E00E26959538}" type="pres">
      <dgm:prSet presAssocID="{4CDDE9BD-BF43-E741-920D-2F75B73829CB}" presName="hierRoot1" presStyleCnt="0"/>
      <dgm:spPr/>
    </dgm:pt>
    <dgm:pt modelId="{AF299EE9-6D32-0140-AF40-CDAC2F66E3A5}" type="pres">
      <dgm:prSet presAssocID="{4CDDE9BD-BF43-E741-920D-2F75B73829CB}" presName="composite" presStyleCnt="0"/>
      <dgm:spPr/>
    </dgm:pt>
    <dgm:pt modelId="{7C695F2B-E47C-2F4C-B26C-9B530BD83384}" type="pres">
      <dgm:prSet presAssocID="{4CDDE9BD-BF43-E741-920D-2F75B73829CB}" presName="background" presStyleLbl="node0" presStyleIdx="0" presStyleCnt="1"/>
      <dgm:spPr/>
    </dgm:pt>
    <dgm:pt modelId="{84247C71-E95C-A147-BE35-CF06BD367E99}" type="pres">
      <dgm:prSet presAssocID="{4CDDE9BD-BF43-E741-920D-2F75B73829CB}" presName="text" presStyleLbl="fgAcc0" presStyleIdx="0" presStyleCnt="1">
        <dgm:presLayoutVars>
          <dgm:chPref val="3"/>
        </dgm:presLayoutVars>
      </dgm:prSet>
      <dgm:spPr/>
      <dgm:t>
        <a:bodyPr/>
        <a:lstStyle/>
        <a:p>
          <a:endParaRPr lang="en-US"/>
        </a:p>
      </dgm:t>
    </dgm:pt>
    <dgm:pt modelId="{85598773-972F-E346-B987-920EF5FC23F0}" type="pres">
      <dgm:prSet presAssocID="{4CDDE9BD-BF43-E741-920D-2F75B73829CB}" presName="hierChild2" presStyleCnt="0"/>
      <dgm:spPr/>
    </dgm:pt>
    <dgm:pt modelId="{F6929D98-04AD-6844-9021-8F91BEEF0DD2}" type="pres">
      <dgm:prSet presAssocID="{AA0CA7DC-BD88-8041-B808-ACA78C939273}" presName="Name10" presStyleLbl="parChTrans1D2" presStyleIdx="0" presStyleCnt="2"/>
      <dgm:spPr/>
      <dgm:t>
        <a:bodyPr/>
        <a:lstStyle/>
        <a:p>
          <a:endParaRPr lang="et-EE"/>
        </a:p>
      </dgm:t>
    </dgm:pt>
    <dgm:pt modelId="{AEFCD487-B054-5A4D-AA5B-ADC091A57379}" type="pres">
      <dgm:prSet presAssocID="{3425A757-508E-6C4C-931E-F48435929303}" presName="hierRoot2" presStyleCnt="0"/>
      <dgm:spPr/>
    </dgm:pt>
    <dgm:pt modelId="{890A5F73-8CD7-CE41-AC86-2057DB2683A3}" type="pres">
      <dgm:prSet presAssocID="{3425A757-508E-6C4C-931E-F48435929303}" presName="composite2" presStyleCnt="0"/>
      <dgm:spPr/>
    </dgm:pt>
    <dgm:pt modelId="{7B5DE817-8B76-F145-B996-BC4C8A17A14B}" type="pres">
      <dgm:prSet presAssocID="{3425A757-508E-6C4C-931E-F48435929303}" presName="background2" presStyleLbl="node2" presStyleIdx="0" presStyleCnt="2"/>
      <dgm:spPr/>
    </dgm:pt>
    <dgm:pt modelId="{60515B76-B657-0E4C-87F5-96B0F49E448B}" type="pres">
      <dgm:prSet presAssocID="{3425A757-508E-6C4C-931E-F48435929303}" presName="text2" presStyleLbl="fgAcc2" presStyleIdx="0" presStyleCnt="2">
        <dgm:presLayoutVars>
          <dgm:chPref val="3"/>
        </dgm:presLayoutVars>
      </dgm:prSet>
      <dgm:spPr/>
      <dgm:t>
        <a:bodyPr/>
        <a:lstStyle/>
        <a:p>
          <a:endParaRPr lang="en-US"/>
        </a:p>
      </dgm:t>
    </dgm:pt>
    <dgm:pt modelId="{70F7041E-9C62-7645-B6D8-30A47984977A}" type="pres">
      <dgm:prSet presAssocID="{3425A757-508E-6C4C-931E-F48435929303}" presName="hierChild3" presStyleCnt="0"/>
      <dgm:spPr/>
    </dgm:pt>
    <dgm:pt modelId="{05A8BC25-B75D-434E-9159-60FE5A6EDD91}" type="pres">
      <dgm:prSet presAssocID="{90C2EF92-B0BC-F745-9542-80CE1D36104D}" presName="Name10" presStyleLbl="parChTrans1D2" presStyleIdx="1" presStyleCnt="2"/>
      <dgm:spPr/>
      <dgm:t>
        <a:bodyPr/>
        <a:lstStyle/>
        <a:p>
          <a:endParaRPr lang="et-EE"/>
        </a:p>
      </dgm:t>
    </dgm:pt>
    <dgm:pt modelId="{D4244ED6-5B39-FA40-BAD4-141A0104AEE8}" type="pres">
      <dgm:prSet presAssocID="{3B324F5B-AEA9-DE42-A5CE-DD175749ECA9}" presName="hierRoot2" presStyleCnt="0"/>
      <dgm:spPr/>
    </dgm:pt>
    <dgm:pt modelId="{F576D8D9-A190-6B48-9E78-118773B473BE}" type="pres">
      <dgm:prSet presAssocID="{3B324F5B-AEA9-DE42-A5CE-DD175749ECA9}" presName="composite2" presStyleCnt="0"/>
      <dgm:spPr/>
    </dgm:pt>
    <dgm:pt modelId="{F0BF5121-9AFB-4E4E-9943-333DE393451F}" type="pres">
      <dgm:prSet presAssocID="{3B324F5B-AEA9-DE42-A5CE-DD175749ECA9}" presName="background2" presStyleLbl="node2" presStyleIdx="1" presStyleCnt="2"/>
      <dgm:spPr/>
    </dgm:pt>
    <dgm:pt modelId="{E695DD9D-3153-BD4B-9D48-6376EB3F9CF6}" type="pres">
      <dgm:prSet presAssocID="{3B324F5B-AEA9-DE42-A5CE-DD175749ECA9}" presName="text2" presStyleLbl="fgAcc2" presStyleIdx="1" presStyleCnt="2">
        <dgm:presLayoutVars>
          <dgm:chPref val="3"/>
        </dgm:presLayoutVars>
      </dgm:prSet>
      <dgm:spPr/>
      <dgm:t>
        <a:bodyPr/>
        <a:lstStyle/>
        <a:p>
          <a:endParaRPr lang="en-US"/>
        </a:p>
      </dgm:t>
    </dgm:pt>
    <dgm:pt modelId="{BCB13EF5-FDDE-EA44-90DB-D7DA966EF9C6}" type="pres">
      <dgm:prSet presAssocID="{3B324F5B-AEA9-DE42-A5CE-DD175749ECA9}" presName="hierChild3" presStyleCnt="0"/>
      <dgm:spPr/>
    </dgm:pt>
  </dgm:ptLst>
  <dgm:cxnLst>
    <dgm:cxn modelId="{148A48E3-12BE-F34B-980B-7756883FCCDF}" srcId="{4CDDE9BD-BF43-E741-920D-2F75B73829CB}" destId="{3B324F5B-AEA9-DE42-A5CE-DD175749ECA9}" srcOrd="1" destOrd="0" parTransId="{90C2EF92-B0BC-F745-9542-80CE1D36104D}" sibTransId="{FB5DEE5A-F19F-D64C-84A2-099D90314645}"/>
    <dgm:cxn modelId="{B7AFDB94-D437-0848-B110-7C9D8CEEB53D}" type="presOf" srcId="{3425A757-508E-6C4C-931E-F48435929303}" destId="{60515B76-B657-0E4C-87F5-96B0F49E448B}" srcOrd="0" destOrd="0" presId="urn:microsoft.com/office/officeart/2005/8/layout/hierarchy1"/>
    <dgm:cxn modelId="{C1979105-CC06-1446-A887-88EFF616A3CE}" srcId="{4CDDE9BD-BF43-E741-920D-2F75B73829CB}" destId="{3425A757-508E-6C4C-931E-F48435929303}" srcOrd="0" destOrd="0" parTransId="{AA0CA7DC-BD88-8041-B808-ACA78C939273}" sibTransId="{9AE9CBFF-B529-C848-A8B4-C8105C6BBE48}"/>
    <dgm:cxn modelId="{E1B99CEA-6E29-D344-9A32-B1C750E53AA3}" type="presOf" srcId="{C9B3151C-17E0-8D4E-88EC-AE75985C0BC6}" destId="{99F21EA2-2887-0447-8D70-CD5E768E71CD}" srcOrd="0" destOrd="0" presId="urn:microsoft.com/office/officeart/2005/8/layout/hierarchy1"/>
    <dgm:cxn modelId="{D1776732-C445-0444-8A95-7598DE9B1913}" type="presOf" srcId="{AA0CA7DC-BD88-8041-B808-ACA78C939273}" destId="{F6929D98-04AD-6844-9021-8F91BEEF0DD2}" srcOrd="0" destOrd="0" presId="urn:microsoft.com/office/officeart/2005/8/layout/hierarchy1"/>
    <dgm:cxn modelId="{B6140E37-B206-1F46-B681-860C974210FD}" srcId="{C9B3151C-17E0-8D4E-88EC-AE75985C0BC6}" destId="{4CDDE9BD-BF43-E741-920D-2F75B73829CB}" srcOrd="0" destOrd="0" parTransId="{189AD92A-B75F-0A4D-B97D-0851FAC51D69}" sibTransId="{61E6D48F-38DC-7B4A-A025-1F54ACF55387}"/>
    <dgm:cxn modelId="{5003EE0E-5A9D-D74C-B648-3C07E331DD4E}" type="presOf" srcId="{4CDDE9BD-BF43-E741-920D-2F75B73829CB}" destId="{84247C71-E95C-A147-BE35-CF06BD367E99}" srcOrd="0" destOrd="0" presId="urn:microsoft.com/office/officeart/2005/8/layout/hierarchy1"/>
    <dgm:cxn modelId="{28F136B6-DC89-A74B-B97A-6DDF621E26FD}" type="presOf" srcId="{90C2EF92-B0BC-F745-9542-80CE1D36104D}" destId="{05A8BC25-B75D-434E-9159-60FE5A6EDD91}" srcOrd="0" destOrd="0" presId="urn:microsoft.com/office/officeart/2005/8/layout/hierarchy1"/>
    <dgm:cxn modelId="{B7447EBA-8E8A-224A-833A-A3971E617957}" type="presOf" srcId="{3B324F5B-AEA9-DE42-A5CE-DD175749ECA9}" destId="{E695DD9D-3153-BD4B-9D48-6376EB3F9CF6}" srcOrd="0" destOrd="0" presId="urn:microsoft.com/office/officeart/2005/8/layout/hierarchy1"/>
    <dgm:cxn modelId="{86352BDF-04E7-7C49-8133-FE751DC1EE41}" type="presParOf" srcId="{99F21EA2-2887-0447-8D70-CD5E768E71CD}" destId="{AD2D6DC0-82AF-E94A-A722-E00E26959538}" srcOrd="0" destOrd="0" presId="urn:microsoft.com/office/officeart/2005/8/layout/hierarchy1"/>
    <dgm:cxn modelId="{67887308-D080-D149-B1C3-BD8EBE111A37}" type="presParOf" srcId="{AD2D6DC0-82AF-E94A-A722-E00E26959538}" destId="{AF299EE9-6D32-0140-AF40-CDAC2F66E3A5}" srcOrd="0" destOrd="0" presId="urn:microsoft.com/office/officeart/2005/8/layout/hierarchy1"/>
    <dgm:cxn modelId="{44A2AA52-4931-4344-91FE-66A10669A5E8}" type="presParOf" srcId="{AF299EE9-6D32-0140-AF40-CDAC2F66E3A5}" destId="{7C695F2B-E47C-2F4C-B26C-9B530BD83384}" srcOrd="0" destOrd="0" presId="urn:microsoft.com/office/officeart/2005/8/layout/hierarchy1"/>
    <dgm:cxn modelId="{56C3C5A1-C3A7-0048-8677-7CCC9FC69963}" type="presParOf" srcId="{AF299EE9-6D32-0140-AF40-CDAC2F66E3A5}" destId="{84247C71-E95C-A147-BE35-CF06BD367E99}" srcOrd="1" destOrd="0" presId="urn:microsoft.com/office/officeart/2005/8/layout/hierarchy1"/>
    <dgm:cxn modelId="{C849FB9D-BA56-4A40-93D9-0EB31B902425}" type="presParOf" srcId="{AD2D6DC0-82AF-E94A-A722-E00E26959538}" destId="{85598773-972F-E346-B987-920EF5FC23F0}" srcOrd="1" destOrd="0" presId="urn:microsoft.com/office/officeart/2005/8/layout/hierarchy1"/>
    <dgm:cxn modelId="{64AE7B59-413B-614E-9F8C-FBD3E5BC33CA}" type="presParOf" srcId="{85598773-972F-E346-B987-920EF5FC23F0}" destId="{F6929D98-04AD-6844-9021-8F91BEEF0DD2}" srcOrd="0" destOrd="0" presId="urn:microsoft.com/office/officeart/2005/8/layout/hierarchy1"/>
    <dgm:cxn modelId="{CD259EB2-CD64-8743-80DD-30570A434EC4}" type="presParOf" srcId="{85598773-972F-E346-B987-920EF5FC23F0}" destId="{AEFCD487-B054-5A4D-AA5B-ADC091A57379}" srcOrd="1" destOrd="0" presId="urn:microsoft.com/office/officeart/2005/8/layout/hierarchy1"/>
    <dgm:cxn modelId="{5B643762-38C4-9A41-9569-17D90BC5A477}" type="presParOf" srcId="{AEFCD487-B054-5A4D-AA5B-ADC091A57379}" destId="{890A5F73-8CD7-CE41-AC86-2057DB2683A3}" srcOrd="0" destOrd="0" presId="urn:microsoft.com/office/officeart/2005/8/layout/hierarchy1"/>
    <dgm:cxn modelId="{00710ED4-0335-E64F-A79E-C27772401A8D}" type="presParOf" srcId="{890A5F73-8CD7-CE41-AC86-2057DB2683A3}" destId="{7B5DE817-8B76-F145-B996-BC4C8A17A14B}" srcOrd="0" destOrd="0" presId="urn:microsoft.com/office/officeart/2005/8/layout/hierarchy1"/>
    <dgm:cxn modelId="{AFC323DB-AC0A-E34A-81D4-6269FD2EDFE9}" type="presParOf" srcId="{890A5F73-8CD7-CE41-AC86-2057DB2683A3}" destId="{60515B76-B657-0E4C-87F5-96B0F49E448B}" srcOrd="1" destOrd="0" presId="urn:microsoft.com/office/officeart/2005/8/layout/hierarchy1"/>
    <dgm:cxn modelId="{912D5B45-67AE-2742-AA5E-C62F0633354D}" type="presParOf" srcId="{AEFCD487-B054-5A4D-AA5B-ADC091A57379}" destId="{70F7041E-9C62-7645-B6D8-30A47984977A}" srcOrd="1" destOrd="0" presId="urn:microsoft.com/office/officeart/2005/8/layout/hierarchy1"/>
    <dgm:cxn modelId="{61997514-E039-334B-A948-A822B3B733DF}" type="presParOf" srcId="{85598773-972F-E346-B987-920EF5FC23F0}" destId="{05A8BC25-B75D-434E-9159-60FE5A6EDD91}" srcOrd="2" destOrd="0" presId="urn:microsoft.com/office/officeart/2005/8/layout/hierarchy1"/>
    <dgm:cxn modelId="{EEB3309A-DF0F-C447-A61B-AEA1D1D369AC}" type="presParOf" srcId="{85598773-972F-E346-B987-920EF5FC23F0}" destId="{D4244ED6-5B39-FA40-BAD4-141A0104AEE8}" srcOrd="3" destOrd="0" presId="urn:microsoft.com/office/officeart/2005/8/layout/hierarchy1"/>
    <dgm:cxn modelId="{69137222-59E7-9548-B0E1-817F361E4F8D}" type="presParOf" srcId="{D4244ED6-5B39-FA40-BAD4-141A0104AEE8}" destId="{F576D8D9-A190-6B48-9E78-118773B473BE}" srcOrd="0" destOrd="0" presId="urn:microsoft.com/office/officeart/2005/8/layout/hierarchy1"/>
    <dgm:cxn modelId="{63A7D044-384C-B64F-B6D5-3A4AA8371DB9}" type="presParOf" srcId="{F576D8D9-A190-6B48-9E78-118773B473BE}" destId="{F0BF5121-9AFB-4E4E-9943-333DE393451F}" srcOrd="0" destOrd="0" presId="urn:microsoft.com/office/officeart/2005/8/layout/hierarchy1"/>
    <dgm:cxn modelId="{4FB9166F-5B4B-404A-A2AD-E7CB4AB27C48}" type="presParOf" srcId="{F576D8D9-A190-6B48-9E78-118773B473BE}" destId="{E695DD9D-3153-BD4B-9D48-6376EB3F9CF6}" srcOrd="1" destOrd="0" presId="urn:microsoft.com/office/officeart/2005/8/layout/hierarchy1"/>
    <dgm:cxn modelId="{E7AEEC5C-4093-D742-BE4E-60631DDAB45C}" type="presParOf" srcId="{D4244ED6-5B39-FA40-BAD4-141A0104AEE8}" destId="{BCB13EF5-FDDE-EA44-90DB-D7DA966EF9C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43255E-1811-3A4C-B292-23C2585E9C9D}" type="doc">
      <dgm:prSet loTypeId="urn:microsoft.com/office/officeart/2005/8/layout/equation2" loCatId="" qsTypeId="urn:microsoft.com/office/officeart/2005/8/quickstyle/simple4" qsCatId="simple" csTypeId="urn:microsoft.com/office/officeart/2005/8/colors/accent1_2" csCatId="accent1" phldr="1"/>
      <dgm:spPr/>
    </dgm:pt>
    <dgm:pt modelId="{6A76F855-663E-9B4F-B63C-1A7A3CDF8121}">
      <dgm:prSet phldrT="[Text]"/>
      <dgm:spPr/>
      <dgm:t>
        <a:bodyPr/>
        <a:lstStyle/>
        <a:p>
          <a:r>
            <a:rPr lang="et-EE" dirty="0" smtClean="0"/>
            <a:t>Institutional self-evaluation</a:t>
          </a:r>
          <a:endParaRPr lang="en-US" dirty="0"/>
        </a:p>
      </dgm:t>
    </dgm:pt>
    <dgm:pt modelId="{83BEFE0D-FD32-634E-A486-8D253AD5C038}" type="parTrans" cxnId="{B0FF2957-B630-8F42-8161-59E32B79403C}">
      <dgm:prSet/>
      <dgm:spPr/>
      <dgm:t>
        <a:bodyPr/>
        <a:lstStyle/>
        <a:p>
          <a:endParaRPr lang="en-US"/>
        </a:p>
      </dgm:t>
    </dgm:pt>
    <dgm:pt modelId="{B8330515-4285-3D42-B3F0-5FD57352E6E7}" type="sibTrans" cxnId="{B0FF2957-B630-8F42-8161-59E32B79403C}">
      <dgm:prSet/>
      <dgm:spPr/>
      <dgm:t>
        <a:bodyPr/>
        <a:lstStyle/>
        <a:p>
          <a:endParaRPr lang="en-US"/>
        </a:p>
      </dgm:t>
    </dgm:pt>
    <dgm:pt modelId="{EFC932A1-4ECA-F844-B327-DA7DDC2D7632}">
      <dgm:prSet phldrT="[Text]"/>
      <dgm:spPr/>
      <dgm:t>
        <a:bodyPr/>
        <a:lstStyle/>
        <a:p>
          <a:r>
            <a:rPr lang="et-EE" dirty="0" smtClean="0"/>
            <a:t>The recommendations from assessment panel</a:t>
          </a:r>
          <a:endParaRPr lang="en-US" dirty="0"/>
        </a:p>
      </dgm:t>
    </dgm:pt>
    <dgm:pt modelId="{17BB7EF3-2120-DF42-8D65-03C72979B50C}" type="parTrans" cxnId="{60D02FCF-9ECB-254A-8B81-8D57BF2FB6CE}">
      <dgm:prSet/>
      <dgm:spPr/>
      <dgm:t>
        <a:bodyPr/>
        <a:lstStyle/>
        <a:p>
          <a:endParaRPr lang="en-US"/>
        </a:p>
      </dgm:t>
    </dgm:pt>
    <dgm:pt modelId="{F2A48BCB-4F1C-1746-A5A6-6BA8578A91FA}" type="sibTrans" cxnId="{60D02FCF-9ECB-254A-8B81-8D57BF2FB6CE}">
      <dgm:prSet/>
      <dgm:spPr/>
      <dgm:t>
        <a:bodyPr/>
        <a:lstStyle/>
        <a:p>
          <a:endParaRPr lang="en-US"/>
        </a:p>
      </dgm:t>
    </dgm:pt>
    <dgm:pt modelId="{1FF6C859-10BA-DE4E-801B-7832844362F8}">
      <dgm:prSet phldrT="[Text]"/>
      <dgm:spPr/>
      <dgm:t>
        <a:bodyPr/>
        <a:lstStyle/>
        <a:p>
          <a:r>
            <a:rPr lang="et-EE" dirty="0" smtClean="0"/>
            <a:t>Development Plan 2015 -2020</a:t>
          </a:r>
          <a:endParaRPr lang="en-US" dirty="0"/>
        </a:p>
      </dgm:t>
    </dgm:pt>
    <dgm:pt modelId="{BDADA9D8-E965-0C47-B710-681BB87ECF35}" type="parTrans" cxnId="{213FF6DE-FC0B-144F-A1F8-006F5AADDE87}">
      <dgm:prSet/>
      <dgm:spPr/>
      <dgm:t>
        <a:bodyPr/>
        <a:lstStyle/>
        <a:p>
          <a:endParaRPr lang="en-US"/>
        </a:p>
      </dgm:t>
    </dgm:pt>
    <dgm:pt modelId="{37444703-70E4-B64D-AEE9-2791FC3903D5}" type="sibTrans" cxnId="{213FF6DE-FC0B-144F-A1F8-006F5AADDE87}">
      <dgm:prSet/>
      <dgm:spPr/>
      <dgm:t>
        <a:bodyPr/>
        <a:lstStyle/>
        <a:p>
          <a:endParaRPr lang="en-US"/>
        </a:p>
      </dgm:t>
    </dgm:pt>
    <dgm:pt modelId="{7A2BA41D-D7B1-6E48-8D19-4D042FFCAF1D}" type="pres">
      <dgm:prSet presAssocID="{1D43255E-1811-3A4C-B292-23C2585E9C9D}" presName="Name0" presStyleCnt="0">
        <dgm:presLayoutVars>
          <dgm:dir/>
          <dgm:resizeHandles val="exact"/>
        </dgm:presLayoutVars>
      </dgm:prSet>
      <dgm:spPr/>
    </dgm:pt>
    <dgm:pt modelId="{5D94FDFB-65F5-AF46-A1C5-41C02E89C2D4}" type="pres">
      <dgm:prSet presAssocID="{1D43255E-1811-3A4C-B292-23C2585E9C9D}" presName="vNodes" presStyleCnt="0"/>
      <dgm:spPr/>
    </dgm:pt>
    <dgm:pt modelId="{714C5662-3616-EC4F-A240-30BE41811C45}" type="pres">
      <dgm:prSet presAssocID="{6A76F855-663E-9B4F-B63C-1A7A3CDF8121}" presName="node" presStyleLbl="node1" presStyleIdx="0" presStyleCnt="3" custScaleX="170098">
        <dgm:presLayoutVars>
          <dgm:bulletEnabled val="1"/>
        </dgm:presLayoutVars>
      </dgm:prSet>
      <dgm:spPr/>
      <dgm:t>
        <a:bodyPr/>
        <a:lstStyle/>
        <a:p>
          <a:endParaRPr lang="en-US"/>
        </a:p>
      </dgm:t>
    </dgm:pt>
    <dgm:pt modelId="{DBED940B-28E1-2E4E-82E0-B703D85B19C6}" type="pres">
      <dgm:prSet presAssocID="{B8330515-4285-3D42-B3F0-5FD57352E6E7}" presName="spacerT" presStyleCnt="0"/>
      <dgm:spPr/>
    </dgm:pt>
    <dgm:pt modelId="{5BF346EF-652D-8D47-A386-759B89F50887}" type="pres">
      <dgm:prSet presAssocID="{B8330515-4285-3D42-B3F0-5FD57352E6E7}" presName="sibTrans" presStyleLbl="sibTrans2D1" presStyleIdx="0" presStyleCnt="2" custLinFactNeighborX="-23331" custLinFactNeighborY="47822"/>
      <dgm:spPr/>
      <dgm:t>
        <a:bodyPr/>
        <a:lstStyle/>
        <a:p>
          <a:endParaRPr lang="et-EE"/>
        </a:p>
      </dgm:t>
    </dgm:pt>
    <dgm:pt modelId="{F1F8A25E-130B-5A4E-8DB0-E162278B2B63}" type="pres">
      <dgm:prSet presAssocID="{B8330515-4285-3D42-B3F0-5FD57352E6E7}" presName="spacerB" presStyleCnt="0"/>
      <dgm:spPr/>
    </dgm:pt>
    <dgm:pt modelId="{42230496-4A83-0643-B614-BADB7B1ECF85}" type="pres">
      <dgm:prSet presAssocID="{EFC932A1-4ECA-F844-B327-DA7DDC2D7632}" presName="node" presStyleLbl="node1" presStyleIdx="1" presStyleCnt="3" custScaleX="208240" custScaleY="131719">
        <dgm:presLayoutVars>
          <dgm:bulletEnabled val="1"/>
        </dgm:presLayoutVars>
      </dgm:prSet>
      <dgm:spPr/>
      <dgm:t>
        <a:bodyPr/>
        <a:lstStyle/>
        <a:p>
          <a:endParaRPr lang="en-US"/>
        </a:p>
      </dgm:t>
    </dgm:pt>
    <dgm:pt modelId="{FB3A69F2-B13C-8647-A844-A3B2756802B8}" type="pres">
      <dgm:prSet presAssocID="{1D43255E-1811-3A4C-B292-23C2585E9C9D}" presName="sibTransLast" presStyleLbl="sibTrans2D1" presStyleIdx="1" presStyleCnt="2" custScaleX="345672" custLinFactNeighborX="-81383" custLinFactNeighborY="-25367"/>
      <dgm:spPr/>
      <dgm:t>
        <a:bodyPr/>
        <a:lstStyle/>
        <a:p>
          <a:endParaRPr lang="et-EE"/>
        </a:p>
      </dgm:t>
    </dgm:pt>
    <dgm:pt modelId="{8D82C0D3-2A5C-6247-91FE-D3845C39B2C2}" type="pres">
      <dgm:prSet presAssocID="{1D43255E-1811-3A4C-B292-23C2585E9C9D}" presName="connectorText" presStyleLbl="sibTrans2D1" presStyleIdx="1" presStyleCnt="2"/>
      <dgm:spPr/>
      <dgm:t>
        <a:bodyPr/>
        <a:lstStyle/>
        <a:p>
          <a:endParaRPr lang="et-EE"/>
        </a:p>
      </dgm:t>
    </dgm:pt>
    <dgm:pt modelId="{D2103971-0F39-9C4C-93E6-EC5296117708}" type="pres">
      <dgm:prSet presAssocID="{1D43255E-1811-3A4C-B292-23C2585E9C9D}" presName="lastNode" presStyleLbl="node1" presStyleIdx="2" presStyleCnt="3">
        <dgm:presLayoutVars>
          <dgm:bulletEnabled val="1"/>
        </dgm:presLayoutVars>
      </dgm:prSet>
      <dgm:spPr/>
      <dgm:t>
        <a:bodyPr/>
        <a:lstStyle/>
        <a:p>
          <a:endParaRPr lang="en-US"/>
        </a:p>
      </dgm:t>
    </dgm:pt>
  </dgm:ptLst>
  <dgm:cxnLst>
    <dgm:cxn modelId="{EE30C3FE-6750-604E-AF16-3984DA0710EB}" type="presOf" srcId="{F2A48BCB-4F1C-1746-A5A6-6BA8578A91FA}" destId="{8D82C0D3-2A5C-6247-91FE-D3845C39B2C2}" srcOrd="1" destOrd="0" presId="urn:microsoft.com/office/officeart/2005/8/layout/equation2"/>
    <dgm:cxn modelId="{B0FF2957-B630-8F42-8161-59E32B79403C}" srcId="{1D43255E-1811-3A4C-B292-23C2585E9C9D}" destId="{6A76F855-663E-9B4F-B63C-1A7A3CDF8121}" srcOrd="0" destOrd="0" parTransId="{83BEFE0D-FD32-634E-A486-8D253AD5C038}" sibTransId="{B8330515-4285-3D42-B3F0-5FD57352E6E7}"/>
    <dgm:cxn modelId="{60D02FCF-9ECB-254A-8B81-8D57BF2FB6CE}" srcId="{1D43255E-1811-3A4C-B292-23C2585E9C9D}" destId="{EFC932A1-4ECA-F844-B327-DA7DDC2D7632}" srcOrd="1" destOrd="0" parTransId="{17BB7EF3-2120-DF42-8D65-03C72979B50C}" sibTransId="{F2A48BCB-4F1C-1746-A5A6-6BA8578A91FA}"/>
    <dgm:cxn modelId="{D506341B-E04C-EF4F-AB9C-CFFCEBFB6188}" type="presOf" srcId="{EFC932A1-4ECA-F844-B327-DA7DDC2D7632}" destId="{42230496-4A83-0643-B614-BADB7B1ECF85}" srcOrd="0" destOrd="0" presId="urn:microsoft.com/office/officeart/2005/8/layout/equation2"/>
    <dgm:cxn modelId="{6093AB12-29F0-2F42-9E96-52831880A9F0}" type="presOf" srcId="{F2A48BCB-4F1C-1746-A5A6-6BA8578A91FA}" destId="{FB3A69F2-B13C-8647-A844-A3B2756802B8}" srcOrd="0" destOrd="0" presId="urn:microsoft.com/office/officeart/2005/8/layout/equation2"/>
    <dgm:cxn modelId="{75D1E12E-417F-634A-9222-98412E0E6576}" type="presOf" srcId="{B8330515-4285-3D42-B3F0-5FD57352E6E7}" destId="{5BF346EF-652D-8D47-A386-759B89F50887}" srcOrd="0" destOrd="0" presId="urn:microsoft.com/office/officeart/2005/8/layout/equation2"/>
    <dgm:cxn modelId="{213FF6DE-FC0B-144F-A1F8-006F5AADDE87}" srcId="{1D43255E-1811-3A4C-B292-23C2585E9C9D}" destId="{1FF6C859-10BA-DE4E-801B-7832844362F8}" srcOrd="2" destOrd="0" parTransId="{BDADA9D8-E965-0C47-B710-681BB87ECF35}" sibTransId="{37444703-70E4-B64D-AEE9-2791FC3903D5}"/>
    <dgm:cxn modelId="{6F632857-FED0-7C49-90BE-CD7D9C8E833D}" type="presOf" srcId="{1D43255E-1811-3A4C-B292-23C2585E9C9D}" destId="{7A2BA41D-D7B1-6E48-8D19-4D042FFCAF1D}" srcOrd="0" destOrd="0" presId="urn:microsoft.com/office/officeart/2005/8/layout/equation2"/>
    <dgm:cxn modelId="{467DC58E-2201-8E47-8AFD-BB6441D758F5}" type="presOf" srcId="{6A76F855-663E-9B4F-B63C-1A7A3CDF8121}" destId="{714C5662-3616-EC4F-A240-30BE41811C45}" srcOrd="0" destOrd="0" presId="urn:microsoft.com/office/officeart/2005/8/layout/equation2"/>
    <dgm:cxn modelId="{64BEF306-2ADC-2A41-A48F-F546D8C32C94}" type="presOf" srcId="{1FF6C859-10BA-DE4E-801B-7832844362F8}" destId="{D2103971-0F39-9C4C-93E6-EC5296117708}" srcOrd="0" destOrd="0" presId="urn:microsoft.com/office/officeart/2005/8/layout/equation2"/>
    <dgm:cxn modelId="{D40BBB59-1609-974E-94B1-3317003FE16F}" type="presParOf" srcId="{7A2BA41D-D7B1-6E48-8D19-4D042FFCAF1D}" destId="{5D94FDFB-65F5-AF46-A1C5-41C02E89C2D4}" srcOrd="0" destOrd="0" presId="urn:microsoft.com/office/officeart/2005/8/layout/equation2"/>
    <dgm:cxn modelId="{BC88C9B2-64AC-0D47-9D56-DF8C8C939439}" type="presParOf" srcId="{5D94FDFB-65F5-AF46-A1C5-41C02E89C2D4}" destId="{714C5662-3616-EC4F-A240-30BE41811C45}" srcOrd="0" destOrd="0" presId="urn:microsoft.com/office/officeart/2005/8/layout/equation2"/>
    <dgm:cxn modelId="{C2167D2E-56B9-064C-A73F-EA1BE2A1857B}" type="presParOf" srcId="{5D94FDFB-65F5-AF46-A1C5-41C02E89C2D4}" destId="{DBED940B-28E1-2E4E-82E0-B703D85B19C6}" srcOrd="1" destOrd="0" presId="urn:microsoft.com/office/officeart/2005/8/layout/equation2"/>
    <dgm:cxn modelId="{9A7CFF94-BB80-A14A-9205-2BEB9B5FCB10}" type="presParOf" srcId="{5D94FDFB-65F5-AF46-A1C5-41C02E89C2D4}" destId="{5BF346EF-652D-8D47-A386-759B89F50887}" srcOrd="2" destOrd="0" presId="urn:microsoft.com/office/officeart/2005/8/layout/equation2"/>
    <dgm:cxn modelId="{8E75CE80-0A82-C748-9EE5-213396138081}" type="presParOf" srcId="{5D94FDFB-65F5-AF46-A1C5-41C02E89C2D4}" destId="{F1F8A25E-130B-5A4E-8DB0-E162278B2B63}" srcOrd="3" destOrd="0" presId="urn:microsoft.com/office/officeart/2005/8/layout/equation2"/>
    <dgm:cxn modelId="{5058C2D2-0BBC-7340-858E-CC4B4853068C}" type="presParOf" srcId="{5D94FDFB-65F5-AF46-A1C5-41C02E89C2D4}" destId="{42230496-4A83-0643-B614-BADB7B1ECF85}" srcOrd="4" destOrd="0" presId="urn:microsoft.com/office/officeart/2005/8/layout/equation2"/>
    <dgm:cxn modelId="{9E4ACFFC-6444-C943-8C8A-9918CFB41718}" type="presParOf" srcId="{7A2BA41D-D7B1-6E48-8D19-4D042FFCAF1D}" destId="{FB3A69F2-B13C-8647-A844-A3B2756802B8}" srcOrd="1" destOrd="0" presId="urn:microsoft.com/office/officeart/2005/8/layout/equation2"/>
    <dgm:cxn modelId="{939CC570-04D4-1E40-924B-DF1C7D83C9BE}" type="presParOf" srcId="{FB3A69F2-B13C-8647-A844-A3B2756802B8}" destId="{8D82C0D3-2A5C-6247-91FE-D3845C39B2C2}" srcOrd="0" destOrd="0" presId="urn:microsoft.com/office/officeart/2005/8/layout/equation2"/>
    <dgm:cxn modelId="{7616F4B1-DDEA-A94E-98F1-D16571308BEA}" type="presParOf" srcId="{7A2BA41D-D7B1-6E48-8D19-4D042FFCAF1D}" destId="{D2103971-0F39-9C4C-93E6-EC5296117708}"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13FBEA-59CF-4D88-AFF6-8FE09411212C}"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et-EE"/>
        </a:p>
      </dgm:t>
    </dgm:pt>
    <dgm:pt modelId="{AE65E05D-886A-44B3-9777-47F3EAF056B9}">
      <dgm:prSet phldrT="[Text]" custT="1"/>
      <dgm:spPr/>
      <dgm:t>
        <a:bodyPr/>
        <a:lstStyle/>
        <a:p>
          <a:r>
            <a:rPr lang="et-EE" sz="2400" b="0" i="0" dirty="0" err="1" smtClean="0"/>
            <a:t>Requirement:TU</a:t>
          </a:r>
          <a:r>
            <a:rPr lang="et-EE" sz="2400" b="0" i="0" dirty="0" smtClean="0"/>
            <a:t> </a:t>
          </a:r>
          <a:r>
            <a:rPr lang="et-EE" sz="2400" b="0" i="0" dirty="0" err="1" smtClean="0"/>
            <a:t>documents</a:t>
          </a:r>
          <a:endParaRPr lang="et-EE" sz="2400" b="0" i="0" dirty="0" smtClean="0"/>
        </a:p>
      </dgm:t>
    </dgm:pt>
    <dgm:pt modelId="{C0D55AA6-C3D4-4983-8465-0036B15C85CA}" type="parTrans" cxnId="{AC680BB4-CEE7-409E-B395-0EE01B414DD3}">
      <dgm:prSet/>
      <dgm:spPr/>
      <dgm:t>
        <a:bodyPr/>
        <a:lstStyle/>
        <a:p>
          <a:endParaRPr lang="et-EE"/>
        </a:p>
      </dgm:t>
    </dgm:pt>
    <dgm:pt modelId="{2397B500-9581-463F-89C4-B87899F0512B}" type="sibTrans" cxnId="{AC680BB4-CEE7-409E-B395-0EE01B414DD3}">
      <dgm:prSet/>
      <dgm:spPr/>
      <dgm:t>
        <a:bodyPr/>
        <a:lstStyle/>
        <a:p>
          <a:endParaRPr lang="et-EE"/>
        </a:p>
      </dgm:t>
    </dgm:pt>
    <dgm:pt modelId="{BFF9BE15-50F3-4E3E-B399-5C5D74831BD3}">
      <dgm:prSet phldrT="[Text]"/>
      <dgm:spPr/>
      <dgm:t>
        <a:bodyPr/>
        <a:lstStyle/>
        <a:p>
          <a:r>
            <a:rPr lang="et-EE" dirty="0" err="1" smtClean="0"/>
            <a:t>What</a:t>
          </a:r>
          <a:r>
            <a:rPr lang="et-EE" dirty="0" smtClean="0"/>
            <a:t> are </a:t>
          </a:r>
          <a:r>
            <a:rPr lang="et-EE" dirty="0" err="1" smtClean="0"/>
            <a:t>the</a:t>
          </a:r>
          <a:r>
            <a:rPr lang="et-EE" dirty="0" smtClean="0"/>
            <a:t> </a:t>
          </a:r>
          <a:r>
            <a:rPr lang="et-EE" dirty="0" err="1" smtClean="0"/>
            <a:t>goals</a:t>
          </a:r>
          <a:r>
            <a:rPr lang="et-EE" dirty="0" smtClean="0"/>
            <a:t>? </a:t>
          </a:r>
          <a:endParaRPr lang="et-EE" dirty="0"/>
        </a:p>
      </dgm:t>
    </dgm:pt>
    <dgm:pt modelId="{84D6625D-F00D-44FA-8C33-57A96033C486}" type="parTrans" cxnId="{CED5A6BA-DE59-4690-9F15-E76D79CA7040}">
      <dgm:prSet/>
      <dgm:spPr/>
      <dgm:t>
        <a:bodyPr/>
        <a:lstStyle/>
        <a:p>
          <a:endParaRPr lang="et-EE"/>
        </a:p>
      </dgm:t>
    </dgm:pt>
    <dgm:pt modelId="{2FA94133-9D05-4DE0-88FE-4E826C261FC2}" type="sibTrans" cxnId="{CED5A6BA-DE59-4690-9F15-E76D79CA7040}">
      <dgm:prSet/>
      <dgm:spPr/>
      <dgm:t>
        <a:bodyPr/>
        <a:lstStyle/>
        <a:p>
          <a:endParaRPr lang="et-EE"/>
        </a:p>
      </dgm:t>
    </dgm:pt>
    <dgm:pt modelId="{F7D56653-BDF7-4F71-9A0D-234F82E354BA}">
      <dgm:prSet phldrT="[Text]"/>
      <dgm:spPr/>
      <dgm:t>
        <a:bodyPr/>
        <a:lstStyle/>
        <a:p>
          <a:r>
            <a:rPr lang="et-EE" dirty="0" err="1" smtClean="0"/>
            <a:t>How</a:t>
          </a:r>
          <a:r>
            <a:rPr lang="et-EE" dirty="0" smtClean="0"/>
            <a:t> </a:t>
          </a:r>
          <a:r>
            <a:rPr lang="et-EE" dirty="0" err="1" smtClean="0"/>
            <a:t>is</a:t>
          </a:r>
          <a:r>
            <a:rPr lang="et-EE" dirty="0" smtClean="0"/>
            <a:t> </a:t>
          </a:r>
          <a:r>
            <a:rPr lang="et-EE" dirty="0" err="1" smtClean="0"/>
            <a:t>it</a:t>
          </a:r>
          <a:r>
            <a:rPr lang="et-EE" dirty="0" smtClean="0"/>
            <a:t> </a:t>
          </a:r>
          <a:r>
            <a:rPr lang="et-EE" dirty="0" err="1" smtClean="0"/>
            <a:t>regulated</a:t>
          </a:r>
          <a:r>
            <a:rPr lang="et-EE" dirty="0" smtClean="0"/>
            <a:t>? </a:t>
          </a:r>
          <a:endParaRPr lang="et-EE" dirty="0"/>
        </a:p>
      </dgm:t>
    </dgm:pt>
    <dgm:pt modelId="{06A4621E-1A7C-4BFE-A3B0-27422B5477D5}" type="parTrans" cxnId="{8C00FD0C-C02D-4C33-856C-FAA5315291D4}">
      <dgm:prSet/>
      <dgm:spPr/>
      <dgm:t>
        <a:bodyPr/>
        <a:lstStyle/>
        <a:p>
          <a:endParaRPr lang="et-EE"/>
        </a:p>
      </dgm:t>
    </dgm:pt>
    <dgm:pt modelId="{8B4BDE3A-6000-4B29-8C48-2D9F07AA54B3}" type="sibTrans" cxnId="{8C00FD0C-C02D-4C33-856C-FAA5315291D4}">
      <dgm:prSet/>
      <dgm:spPr/>
      <dgm:t>
        <a:bodyPr/>
        <a:lstStyle/>
        <a:p>
          <a:endParaRPr lang="et-EE"/>
        </a:p>
      </dgm:t>
    </dgm:pt>
    <dgm:pt modelId="{B313C4AD-1E8A-499F-BCD7-FD1B3279DE66}">
      <dgm:prSet phldrT="[Text]" custT="1"/>
      <dgm:spPr/>
      <dgm:t>
        <a:bodyPr/>
        <a:lstStyle/>
        <a:p>
          <a:r>
            <a:rPr lang="et-EE" sz="2400" dirty="0" err="1" smtClean="0"/>
            <a:t>Description</a:t>
          </a:r>
          <a:r>
            <a:rPr lang="et-EE" sz="2400" dirty="0" smtClean="0"/>
            <a:t> of </a:t>
          </a:r>
          <a:r>
            <a:rPr lang="et-EE" sz="2400" dirty="0" err="1" smtClean="0"/>
            <a:t>the</a:t>
          </a:r>
          <a:r>
            <a:rPr lang="et-EE" sz="2400" dirty="0" smtClean="0"/>
            <a:t> </a:t>
          </a:r>
          <a:r>
            <a:rPr lang="et-EE" sz="2400" dirty="0" err="1" smtClean="0"/>
            <a:t>process</a:t>
          </a:r>
          <a:endParaRPr lang="et-EE" sz="2400" dirty="0"/>
        </a:p>
      </dgm:t>
    </dgm:pt>
    <dgm:pt modelId="{07641C84-A350-4F52-93B0-E544116A90D8}" type="parTrans" cxnId="{CF61F660-B8A3-4B16-A0C7-46890B7DD90D}">
      <dgm:prSet/>
      <dgm:spPr/>
      <dgm:t>
        <a:bodyPr/>
        <a:lstStyle/>
        <a:p>
          <a:endParaRPr lang="et-EE"/>
        </a:p>
      </dgm:t>
    </dgm:pt>
    <dgm:pt modelId="{3BC7DE93-91AF-417C-8D2B-0185C2656CDE}" type="sibTrans" cxnId="{CF61F660-B8A3-4B16-A0C7-46890B7DD90D}">
      <dgm:prSet/>
      <dgm:spPr/>
      <dgm:t>
        <a:bodyPr/>
        <a:lstStyle/>
        <a:p>
          <a:endParaRPr lang="et-EE"/>
        </a:p>
      </dgm:t>
    </dgm:pt>
    <dgm:pt modelId="{CFBB59DD-6F9D-4DC9-AB44-DE86DC4E467F}">
      <dgm:prSet phldrT="[Text]" custT="1"/>
      <dgm:spPr/>
      <dgm:t>
        <a:bodyPr/>
        <a:lstStyle/>
        <a:p>
          <a:r>
            <a:rPr lang="et-EE" sz="2400" dirty="0" err="1" smtClean="0"/>
            <a:t>Strengths</a:t>
          </a:r>
          <a:r>
            <a:rPr lang="et-EE" sz="2400" dirty="0" smtClean="0"/>
            <a:t> and </a:t>
          </a:r>
          <a:r>
            <a:rPr lang="et-EE" sz="2400" dirty="0" err="1" smtClean="0"/>
            <a:t>development</a:t>
          </a:r>
          <a:r>
            <a:rPr lang="et-EE" sz="2400" dirty="0" smtClean="0"/>
            <a:t> </a:t>
          </a:r>
          <a:r>
            <a:rPr lang="et-EE" sz="2400" dirty="0" err="1" smtClean="0"/>
            <a:t>areas</a:t>
          </a:r>
          <a:endParaRPr lang="et-EE" sz="2400" dirty="0"/>
        </a:p>
      </dgm:t>
    </dgm:pt>
    <dgm:pt modelId="{99215160-5DDA-44C4-A37C-5EE25F8DD844}" type="parTrans" cxnId="{250BC03C-C848-4570-A410-AF4FA96DF620}">
      <dgm:prSet/>
      <dgm:spPr/>
      <dgm:t>
        <a:bodyPr/>
        <a:lstStyle/>
        <a:p>
          <a:endParaRPr lang="et-EE"/>
        </a:p>
      </dgm:t>
    </dgm:pt>
    <dgm:pt modelId="{B28C76A0-FD64-4289-8249-31402D6C2F9E}" type="sibTrans" cxnId="{250BC03C-C848-4570-A410-AF4FA96DF620}">
      <dgm:prSet/>
      <dgm:spPr/>
      <dgm:t>
        <a:bodyPr/>
        <a:lstStyle/>
        <a:p>
          <a:endParaRPr lang="et-EE"/>
        </a:p>
      </dgm:t>
    </dgm:pt>
    <dgm:pt modelId="{2AF7763C-53C6-450C-898A-386E812DB62E}">
      <dgm:prSet phldrT="[Text]"/>
      <dgm:spPr/>
      <dgm:t>
        <a:bodyPr/>
        <a:lstStyle/>
        <a:p>
          <a:r>
            <a:rPr lang="et-EE" dirty="0" err="1" smtClean="0"/>
            <a:t>Does</a:t>
          </a:r>
          <a:r>
            <a:rPr lang="et-EE" dirty="0" smtClean="0"/>
            <a:t> </a:t>
          </a:r>
          <a:r>
            <a:rPr lang="et-EE" dirty="0" err="1" smtClean="0"/>
            <a:t>the</a:t>
          </a:r>
          <a:r>
            <a:rPr lang="et-EE" dirty="0" smtClean="0"/>
            <a:t> </a:t>
          </a:r>
          <a:r>
            <a:rPr lang="et-EE" dirty="0" err="1" smtClean="0"/>
            <a:t>process</a:t>
          </a:r>
          <a:r>
            <a:rPr lang="et-EE" dirty="0" smtClean="0"/>
            <a:t> </a:t>
          </a:r>
          <a:r>
            <a:rPr lang="et-EE" dirty="0" err="1" smtClean="0"/>
            <a:t>meet</a:t>
          </a:r>
          <a:r>
            <a:rPr lang="et-EE" dirty="0" smtClean="0"/>
            <a:t> </a:t>
          </a:r>
          <a:r>
            <a:rPr lang="et-EE" dirty="0" err="1" smtClean="0"/>
            <a:t>the</a:t>
          </a:r>
          <a:r>
            <a:rPr lang="et-EE" dirty="0" smtClean="0"/>
            <a:t> </a:t>
          </a:r>
          <a:r>
            <a:rPr lang="et-EE" dirty="0" err="1" smtClean="0"/>
            <a:t>requirements</a:t>
          </a:r>
          <a:r>
            <a:rPr lang="et-EE" dirty="0" smtClean="0"/>
            <a:t>?</a:t>
          </a:r>
          <a:endParaRPr lang="et-EE" dirty="0"/>
        </a:p>
      </dgm:t>
    </dgm:pt>
    <dgm:pt modelId="{B256292D-DF4F-406D-9BF4-85D75FE8CA4B}" type="parTrans" cxnId="{594EE69A-F718-4ECF-9640-F4DD457CB9D1}">
      <dgm:prSet/>
      <dgm:spPr/>
      <dgm:t>
        <a:bodyPr/>
        <a:lstStyle/>
        <a:p>
          <a:endParaRPr lang="et-EE"/>
        </a:p>
      </dgm:t>
    </dgm:pt>
    <dgm:pt modelId="{6E91F479-C8D9-46D7-BF2B-669CA004767A}" type="sibTrans" cxnId="{594EE69A-F718-4ECF-9640-F4DD457CB9D1}">
      <dgm:prSet/>
      <dgm:spPr/>
      <dgm:t>
        <a:bodyPr/>
        <a:lstStyle/>
        <a:p>
          <a:endParaRPr lang="et-EE"/>
        </a:p>
      </dgm:t>
    </dgm:pt>
    <dgm:pt modelId="{D2B54284-8F4F-4D8A-AF6C-A87241A50CA3}">
      <dgm:prSet phldrT="[Text]" custT="1"/>
      <dgm:spPr/>
      <dgm:t>
        <a:bodyPr/>
        <a:lstStyle/>
        <a:p>
          <a:r>
            <a:rPr lang="et-EE" sz="2400" dirty="0" err="1" smtClean="0"/>
            <a:t>Results</a:t>
          </a:r>
          <a:endParaRPr lang="et-EE" sz="1800" dirty="0"/>
        </a:p>
      </dgm:t>
    </dgm:pt>
    <dgm:pt modelId="{7498DE9C-1881-4F05-B451-9932B40F3818}" type="parTrans" cxnId="{34DD9FAE-3E57-4CF9-8E7D-18FAA6E72D0B}">
      <dgm:prSet/>
      <dgm:spPr/>
      <dgm:t>
        <a:bodyPr/>
        <a:lstStyle/>
        <a:p>
          <a:endParaRPr lang="et-EE"/>
        </a:p>
      </dgm:t>
    </dgm:pt>
    <dgm:pt modelId="{5D854B80-8328-4E2E-AA62-D118FE975389}" type="sibTrans" cxnId="{34DD9FAE-3E57-4CF9-8E7D-18FAA6E72D0B}">
      <dgm:prSet/>
      <dgm:spPr/>
      <dgm:t>
        <a:bodyPr/>
        <a:lstStyle/>
        <a:p>
          <a:endParaRPr lang="et-EE"/>
        </a:p>
      </dgm:t>
    </dgm:pt>
    <dgm:pt modelId="{F6282568-5664-4943-AFF9-6DD5191FE7E4}">
      <dgm:prSet phldrT="[Text]"/>
      <dgm:spPr/>
      <dgm:t>
        <a:bodyPr/>
        <a:lstStyle/>
        <a:p>
          <a:r>
            <a:rPr lang="et-EE" dirty="0" err="1" smtClean="0"/>
            <a:t>Does</a:t>
          </a:r>
          <a:r>
            <a:rPr lang="et-EE" dirty="0" smtClean="0"/>
            <a:t> </a:t>
          </a:r>
          <a:r>
            <a:rPr lang="et-EE" dirty="0" err="1" smtClean="0"/>
            <a:t>the</a:t>
          </a:r>
          <a:r>
            <a:rPr lang="et-EE" dirty="0" smtClean="0"/>
            <a:t> </a:t>
          </a:r>
          <a:r>
            <a:rPr lang="et-EE" dirty="0" err="1" smtClean="0"/>
            <a:t>process</a:t>
          </a:r>
          <a:r>
            <a:rPr lang="et-EE" dirty="0" smtClean="0"/>
            <a:t> </a:t>
          </a:r>
          <a:r>
            <a:rPr lang="et-EE" dirty="0" err="1" smtClean="0"/>
            <a:t>make</a:t>
          </a:r>
          <a:r>
            <a:rPr lang="et-EE" dirty="0" smtClean="0"/>
            <a:t> </a:t>
          </a:r>
          <a:r>
            <a:rPr lang="et-EE" dirty="0" err="1" smtClean="0"/>
            <a:t>the</a:t>
          </a:r>
          <a:r>
            <a:rPr lang="et-EE" dirty="0" smtClean="0"/>
            <a:t> </a:t>
          </a:r>
          <a:r>
            <a:rPr lang="et-EE" dirty="0" err="1" smtClean="0"/>
            <a:t>goals</a:t>
          </a:r>
          <a:r>
            <a:rPr lang="et-EE" dirty="0" smtClean="0"/>
            <a:t> </a:t>
          </a:r>
          <a:r>
            <a:rPr lang="et-EE" dirty="0" err="1" smtClean="0"/>
            <a:t>achievable</a:t>
          </a:r>
          <a:r>
            <a:rPr lang="et-EE" dirty="0" smtClean="0"/>
            <a:t>? </a:t>
          </a:r>
          <a:endParaRPr lang="et-EE" dirty="0"/>
        </a:p>
      </dgm:t>
    </dgm:pt>
    <dgm:pt modelId="{42D5403A-1F09-4C6C-AE2E-661A3A3CB2F1}" type="parTrans" cxnId="{BB41223A-9E03-4664-8CAA-6773474DE4A8}">
      <dgm:prSet/>
      <dgm:spPr/>
      <dgm:t>
        <a:bodyPr/>
        <a:lstStyle/>
        <a:p>
          <a:endParaRPr lang="et-EE"/>
        </a:p>
      </dgm:t>
    </dgm:pt>
    <dgm:pt modelId="{5EF3119A-2ECB-4F58-AAA2-5F27C803240D}" type="sibTrans" cxnId="{BB41223A-9E03-4664-8CAA-6773474DE4A8}">
      <dgm:prSet/>
      <dgm:spPr/>
      <dgm:t>
        <a:bodyPr/>
        <a:lstStyle/>
        <a:p>
          <a:endParaRPr lang="et-EE"/>
        </a:p>
      </dgm:t>
    </dgm:pt>
    <dgm:pt modelId="{73FDE6E3-B18D-409F-88CA-D1D6A7DF1BAC}">
      <dgm:prSet phldrT="[Text]" custT="1"/>
      <dgm:spPr/>
      <dgm:t>
        <a:bodyPr/>
        <a:lstStyle/>
        <a:p>
          <a:r>
            <a:rPr lang="et-EE" sz="1600" dirty="0" err="1" smtClean="0"/>
            <a:t>What</a:t>
          </a:r>
          <a:r>
            <a:rPr lang="et-EE" sz="1600" dirty="0" smtClean="0"/>
            <a:t> </a:t>
          </a:r>
          <a:r>
            <a:rPr lang="et-EE" sz="1600" dirty="0" err="1" smtClean="0"/>
            <a:t>results</a:t>
          </a:r>
          <a:r>
            <a:rPr lang="et-EE" sz="1600" dirty="0" smtClean="0"/>
            <a:t> </a:t>
          </a:r>
          <a:r>
            <a:rPr lang="et-EE" sz="1600" dirty="0" err="1" smtClean="0"/>
            <a:t>prove</a:t>
          </a:r>
          <a:r>
            <a:rPr lang="et-EE" sz="1600" dirty="0" smtClean="0"/>
            <a:t> </a:t>
          </a:r>
          <a:r>
            <a:rPr lang="et-EE" sz="1600" dirty="0" err="1" smtClean="0"/>
            <a:t>achieving</a:t>
          </a:r>
          <a:r>
            <a:rPr lang="et-EE" sz="1600" dirty="0" smtClean="0"/>
            <a:t> </a:t>
          </a:r>
          <a:r>
            <a:rPr lang="et-EE" sz="1600" dirty="0" err="1" smtClean="0"/>
            <a:t>the</a:t>
          </a:r>
          <a:r>
            <a:rPr lang="et-EE" sz="1600" dirty="0" smtClean="0"/>
            <a:t> </a:t>
          </a:r>
          <a:r>
            <a:rPr lang="et-EE" sz="1600" dirty="0" err="1" smtClean="0"/>
            <a:t>goals</a:t>
          </a:r>
          <a:r>
            <a:rPr lang="et-EE" sz="1600" dirty="0" smtClean="0"/>
            <a:t> and meeting </a:t>
          </a:r>
          <a:r>
            <a:rPr lang="et-EE" sz="1600" dirty="0" err="1" smtClean="0"/>
            <a:t>the</a:t>
          </a:r>
          <a:r>
            <a:rPr lang="et-EE" sz="1600" dirty="0" smtClean="0"/>
            <a:t> </a:t>
          </a:r>
          <a:r>
            <a:rPr lang="et-EE" sz="1600" dirty="0" err="1" smtClean="0"/>
            <a:t>requirements</a:t>
          </a:r>
          <a:r>
            <a:rPr lang="et-EE" sz="1600" dirty="0" smtClean="0"/>
            <a:t>? </a:t>
          </a:r>
          <a:endParaRPr lang="et-EE" sz="1600" dirty="0"/>
        </a:p>
      </dgm:t>
    </dgm:pt>
    <dgm:pt modelId="{9152FDD5-AE70-4F44-85F7-9BD266A920A7}" type="parTrans" cxnId="{0E3A9908-3713-4A4F-B718-13525149DCDC}">
      <dgm:prSet/>
      <dgm:spPr/>
      <dgm:t>
        <a:bodyPr/>
        <a:lstStyle/>
        <a:p>
          <a:endParaRPr lang="et-EE"/>
        </a:p>
      </dgm:t>
    </dgm:pt>
    <dgm:pt modelId="{4AA39B82-EA99-43FC-B28D-C8F8A1780D88}" type="sibTrans" cxnId="{0E3A9908-3713-4A4F-B718-13525149DCDC}">
      <dgm:prSet/>
      <dgm:spPr/>
      <dgm:t>
        <a:bodyPr/>
        <a:lstStyle/>
        <a:p>
          <a:endParaRPr lang="et-EE"/>
        </a:p>
      </dgm:t>
    </dgm:pt>
    <dgm:pt modelId="{887803CE-3D0F-41D2-88D7-F2939B0A3FD0}">
      <dgm:prSet phldrT="[Text]" custT="1"/>
      <dgm:spPr/>
      <dgm:t>
        <a:bodyPr/>
        <a:lstStyle/>
        <a:p>
          <a:r>
            <a:rPr lang="et-EE" sz="1600" dirty="0" err="1" smtClean="0"/>
            <a:t>What</a:t>
          </a:r>
          <a:r>
            <a:rPr lang="et-EE" sz="1600" dirty="0" smtClean="0"/>
            <a:t> are </a:t>
          </a:r>
          <a:r>
            <a:rPr lang="et-EE" sz="1600" dirty="0" err="1" smtClean="0"/>
            <a:t>the</a:t>
          </a:r>
          <a:r>
            <a:rPr lang="et-EE" sz="1600" dirty="0" smtClean="0"/>
            <a:t> </a:t>
          </a:r>
          <a:r>
            <a:rPr lang="et-EE" sz="1600" dirty="0" err="1" smtClean="0"/>
            <a:t>strengths</a:t>
          </a:r>
          <a:r>
            <a:rPr lang="et-EE" sz="1600" dirty="0" smtClean="0"/>
            <a:t> </a:t>
          </a:r>
          <a:r>
            <a:rPr lang="et-EE" sz="1600" dirty="0" err="1" smtClean="0"/>
            <a:t>according</a:t>
          </a:r>
          <a:r>
            <a:rPr lang="et-EE" sz="1600" dirty="0" smtClean="0"/>
            <a:t> </a:t>
          </a:r>
          <a:r>
            <a:rPr lang="et-EE" sz="1600" dirty="0" err="1" smtClean="0"/>
            <a:t>to</a:t>
          </a:r>
          <a:r>
            <a:rPr lang="et-EE" sz="1600" dirty="0" smtClean="0"/>
            <a:t> </a:t>
          </a:r>
          <a:r>
            <a:rPr lang="et-EE" sz="1600" dirty="0" err="1" smtClean="0"/>
            <a:t>the</a:t>
          </a:r>
          <a:r>
            <a:rPr lang="et-EE" sz="1600" dirty="0" smtClean="0"/>
            <a:t> </a:t>
          </a:r>
          <a:r>
            <a:rPr lang="et-EE" sz="1600" dirty="0" err="1" smtClean="0"/>
            <a:t>conclusions</a:t>
          </a:r>
          <a:r>
            <a:rPr lang="et-EE" sz="1600" dirty="0" smtClean="0"/>
            <a:t>?</a:t>
          </a:r>
          <a:endParaRPr lang="et-EE" sz="1600" dirty="0"/>
        </a:p>
      </dgm:t>
    </dgm:pt>
    <dgm:pt modelId="{F8F625FC-8B86-4598-BB9C-BCEDBB7D7C3B}" type="parTrans" cxnId="{66A0EA86-1782-4045-B01F-E29C96C6520A}">
      <dgm:prSet/>
      <dgm:spPr/>
      <dgm:t>
        <a:bodyPr/>
        <a:lstStyle/>
        <a:p>
          <a:endParaRPr lang="et-EE"/>
        </a:p>
      </dgm:t>
    </dgm:pt>
    <dgm:pt modelId="{40CC9C59-FC06-4DBE-9B83-E216EB716CE5}" type="sibTrans" cxnId="{66A0EA86-1782-4045-B01F-E29C96C6520A}">
      <dgm:prSet/>
      <dgm:spPr/>
      <dgm:t>
        <a:bodyPr/>
        <a:lstStyle/>
        <a:p>
          <a:endParaRPr lang="et-EE"/>
        </a:p>
      </dgm:t>
    </dgm:pt>
    <dgm:pt modelId="{82D7B981-B081-4720-A17D-6B17A291D787}">
      <dgm:prSet phldrT="[Text]" custT="1"/>
      <dgm:spPr/>
      <dgm:t>
        <a:bodyPr/>
        <a:lstStyle/>
        <a:p>
          <a:r>
            <a:rPr lang="et-EE" sz="1600" dirty="0" err="1" smtClean="0"/>
            <a:t>What</a:t>
          </a:r>
          <a:r>
            <a:rPr lang="et-EE" sz="1600" dirty="0" smtClean="0"/>
            <a:t> are </a:t>
          </a:r>
          <a:r>
            <a:rPr lang="et-EE" sz="1600" dirty="0" err="1" smtClean="0"/>
            <a:t>the</a:t>
          </a:r>
          <a:r>
            <a:rPr lang="et-EE" sz="1600" dirty="0" smtClean="0"/>
            <a:t> </a:t>
          </a:r>
          <a:r>
            <a:rPr lang="et-EE" sz="1600" dirty="0" err="1" smtClean="0"/>
            <a:t>development</a:t>
          </a:r>
          <a:r>
            <a:rPr lang="et-EE" sz="1600" dirty="0" smtClean="0"/>
            <a:t> </a:t>
          </a:r>
          <a:r>
            <a:rPr lang="et-EE" sz="1600" dirty="0" err="1" smtClean="0"/>
            <a:t>areas</a:t>
          </a:r>
          <a:r>
            <a:rPr lang="et-EE" sz="1600" dirty="0" smtClean="0"/>
            <a:t> </a:t>
          </a:r>
          <a:r>
            <a:rPr lang="et-EE" sz="1600" dirty="0" err="1" smtClean="0"/>
            <a:t>according</a:t>
          </a:r>
          <a:r>
            <a:rPr lang="et-EE" sz="1600" dirty="0" smtClean="0"/>
            <a:t> </a:t>
          </a:r>
          <a:r>
            <a:rPr lang="et-EE" sz="1600" dirty="0" err="1" smtClean="0"/>
            <a:t>to</a:t>
          </a:r>
          <a:r>
            <a:rPr lang="et-EE" sz="1600" dirty="0" smtClean="0"/>
            <a:t> </a:t>
          </a:r>
          <a:r>
            <a:rPr lang="et-EE" sz="1600" dirty="0" err="1" smtClean="0"/>
            <a:t>the</a:t>
          </a:r>
          <a:r>
            <a:rPr lang="et-EE" sz="1600" dirty="0" smtClean="0"/>
            <a:t> </a:t>
          </a:r>
          <a:r>
            <a:rPr lang="et-EE" sz="1600" dirty="0" err="1" smtClean="0"/>
            <a:t>conclusions</a:t>
          </a:r>
          <a:r>
            <a:rPr lang="et-EE" sz="1600" dirty="0" smtClean="0"/>
            <a:t>? </a:t>
          </a:r>
          <a:endParaRPr lang="et-EE" sz="1600" dirty="0"/>
        </a:p>
      </dgm:t>
    </dgm:pt>
    <dgm:pt modelId="{2A711B7C-DD28-47E5-B12F-7FA426C71282}" type="parTrans" cxnId="{0161AFFE-ECCE-4E63-8DE8-F767D87999C7}">
      <dgm:prSet/>
      <dgm:spPr/>
      <dgm:t>
        <a:bodyPr/>
        <a:lstStyle/>
        <a:p>
          <a:endParaRPr lang="et-EE"/>
        </a:p>
      </dgm:t>
    </dgm:pt>
    <dgm:pt modelId="{B0FE8CB5-5A5B-423E-B41E-3518544F81EE}" type="sibTrans" cxnId="{0161AFFE-ECCE-4E63-8DE8-F767D87999C7}">
      <dgm:prSet/>
      <dgm:spPr/>
      <dgm:t>
        <a:bodyPr/>
        <a:lstStyle/>
        <a:p>
          <a:endParaRPr lang="et-EE"/>
        </a:p>
      </dgm:t>
    </dgm:pt>
    <dgm:pt modelId="{A8FB3407-88D3-44CA-8248-006D1E61ABED}">
      <dgm:prSet phldrT="[Text]" custT="1"/>
      <dgm:spPr/>
      <dgm:t>
        <a:bodyPr/>
        <a:lstStyle/>
        <a:p>
          <a:r>
            <a:rPr lang="et-EE" sz="1600" dirty="0" err="1" smtClean="0"/>
            <a:t>What</a:t>
          </a:r>
          <a:r>
            <a:rPr lang="et-EE" sz="1600" dirty="0" smtClean="0"/>
            <a:t> </a:t>
          </a:r>
          <a:r>
            <a:rPr lang="et-EE" sz="1600" dirty="0" err="1" smtClean="0"/>
            <a:t>conclusions</a:t>
          </a:r>
          <a:r>
            <a:rPr lang="et-EE" sz="1600" dirty="0" smtClean="0"/>
            <a:t> </a:t>
          </a:r>
          <a:r>
            <a:rPr lang="et-EE" sz="1600" dirty="0" err="1" smtClean="0"/>
            <a:t>has</a:t>
          </a:r>
          <a:r>
            <a:rPr lang="et-EE" sz="1600" dirty="0" smtClean="0"/>
            <a:t> </a:t>
          </a:r>
          <a:r>
            <a:rPr lang="et-EE" sz="1600" dirty="0" err="1" smtClean="0"/>
            <a:t>the</a:t>
          </a:r>
          <a:r>
            <a:rPr lang="et-EE" sz="1600" dirty="0" smtClean="0"/>
            <a:t> </a:t>
          </a:r>
          <a:r>
            <a:rPr lang="et-EE" sz="1600" dirty="0" err="1" smtClean="0"/>
            <a:t>university</a:t>
          </a:r>
          <a:r>
            <a:rPr lang="et-EE" sz="1600" dirty="0" smtClean="0"/>
            <a:t> </a:t>
          </a:r>
          <a:r>
            <a:rPr lang="et-EE" sz="1600" dirty="0" err="1" smtClean="0"/>
            <a:t>done</a:t>
          </a:r>
          <a:r>
            <a:rPr lang="et-EE" sz="1600" dirty="0" smtClean="0"/>
            <a:t>? </a:t>
          </a:r>
          <a:endParaRPr lang="et-EE" sz="1600" dirty="0"/>
        </a:p>
      </dgm:t>
    </dgm:pt>
    <dgm:pt modelId="{9703E762-B592-415B-AC84-D4446837C194}" type="parTrans" cxnId="{ED72096E-2B52-46A3-89A0-CEF3146102D3}">
      <dgm:prSet/>
      <dgm:spPr/>
      <dgm:t>
        <a:bodyPr/>
        <a:lstStyle/>
        <a:p>
          <a:endParaRPr lang="en-GB"/>
        </a:p>
      </dgm:t>
    </dgm:pt>
    <dgm:pt modelId="{94205B9D-0CD0-4CD9-814E-3D11625E0EA0}" type="sibTrans" cxnId="{ED72096E-2B52-46A3-89A0-CEF3146102D3}">
      <dgm:prSet/>
      <dgm:spPr/>
      <dgm:t>
        <a:bodyPr/>
        <a:lstStyle/>
        <a:p>
          <a:endParaRPr lang="en-GB"/>
        </a:p>
      </dgm:t>
    </dgm:pt>
    <dgm:pt modelId="{AE9AE9D9-9938-49F4-950B-ADAAC9A92801}" type="pres">
      <dgm:prSet presAssocID="{2D13FBEA-59CF-4D88-AFF6-8FE09411212C}" presName="Name0" presStyleCnt="0">
        <dgm:presLayoutVars>
          <dgm:dir/>
          <dgm:animLvl val="lvl"/>
          <dgm:resizeHandles/>
        </dgm:presLayoutVars>
      </dgm:prSet>
      <dgm:spPr/>
      <dgm:t>
        <a:bodyPr/>
        <a:lstStyle/>
        <a:p>
          <a:endParaRPr lang="et-EE"/>
        </a:p>
      </dgm:t>
    </dgm:pt>
    <dgm:pt modelId="{5F99F412-2BC9-487C-8D05-FE7837DDB11E}" type="pres">
      <dgm:prSet presAssocID="{AE65E05D-886A-44B3-9777-47F3EAF056B9}" presName="linNode" presStyleCnt="0"/>
      <dgm:spPr/>
      <dgm:t>
        <a:bodyPr/>
        <a:lstStyle/>
        <a:p>
          <a:endParaRPr lang="et-EE"/>
        </a:p>
      </dgm:t>
    </dgm:pt>
    <dgm:pt modelId="{EC794373-D08C-4AAE-BCF3-217F0DA93057}" type="pres">
      <dgm:prSet presAssocID="{AE65E05D-886A-44B3-9777-47F3EAF056B9}" presName="parentShp" presStyleLbl="node1" presStyleIdx="0" presStyleCnt="4">
        <dgm:presLayoutVars>
          <dgm:bulletEnabled val="1"/>
        </dgm:presLayoutVars>
      </dgm:prSet>
      <dgm:spPr/>
      <dgm:t>
        <a:bodyPr/>
        <a:lstStyle/>
        <a:p>
          <a:endParaRPr lang="et-EE"/>
        </a:p>
      </dgm:t>
    </dgm:pt>
    <dgm:pt modelId="{3BF27EC0-D451-462D-B4A7-B9587A7980CC}" type="pres">
      <dgm:prSet presAssocID="{AE65E05D-886A-44B3-9777-47F3EAF056B9}" presName="childShp" presStyleLbl="bgAccFollowNode1" presStyleIdx="0" presStyleCnt="4" custScaleY="77398">
        <dgm:presLayoutVars>
          <dgm:bulletEnabled val="1"/>
        </dgm:presLayoutVars>
      </dgm:prSet>
      <dgm:spPr/>
      <dgm:t>
        <a:bodyPr/>
        <a:lstStyle/>
        <a:p>
          <a:endParaRPr lang="et-EE"/>
        </a:p>
      </dgm:t>
    </dgm:pt>
    <dgm:pt modelId="{0D2A7FC0-1BC7-41BF-82E0-AFD313D7AF1E}" type="pres">
      <dgm:prSet presAssocID="{2397B500-9581-463F-89C4-B87899F0512B}" presName="spacing" presStyleCnt="0"/>
      <dgm:spPr/>
      <dgm:t>
        <a:bodyPr/>
        <a:lstStyle/>
        <a:p>
          <a:endParaRPr lang="et-EE"/>
        </a:p>
      </dgm:t>
    </dgm:pt>
    <dgm:pt modelId="{ED56B652-BAE7-47C1-B5DD-D74A01D8F8FC}" type="pres">
      <dgm:prSet presAssocID="{B313C4AD-1E8A-499F-BCD7-FD1B3279DE66}" presName="linNode" presStyleCnt="0"/>
      <dgm:spPr/>
      <dgm:t>
        <a:bodyPr/>
        <a:lstStyle/>
        <a:p>
          <a:endParaRPr lang="et-EE"/>
        </a:p>
      </dgm:t>
    </dgm:pt>
    <dgm:pt modelId="{9253B099-3232-48F0-8204-85A503E1BAEB}" type="pres">
      <dgm:prSet presAssocID="{B313C4AD-1E8A-499F-BCD7-FD1B3279DE66}" presName="parentShp" presStyleLbl="node1" presStyleIdx="1" presStyleCnt="4">
        <dgm:presLayoutVars>
          <dgm:bulletEnabled val="1"/>
        </dgm:presLayoutVars>
      </dgm:prSet>
      <dgm:spPr/>
      <dgm:t>
        <a:bodyPr/>
        <a:lstStyle/>
        <a:p>
          <a:endParaRPr lang="et-EE"/>
        </a:p>
      </dgm:t>
    </dgm:pt>
    <dgm:pt modelId="{BB093D45-7856-4940-AABC-D214ADFF89BF}" type="pres">
      <dgm:prSet presAssocID="{B313C4AD-1E8A-499F-BCD7-FD1B3279DE66}" presName="childShp" presStyleLbl="bgAccFollowNode1" presStyleIdx="1" presStyleCnt="4">
        <dgm:presLayoutVars>
          <dgm:bulletEnabled val="1"/>
        </dgm:presLayoutVars>
      </dgm:prSet>
      <dgm:spPr/>
      <dgm:t>
        <a:bodyPr/>
        <a:lstStyle/>
        <a:p>
          <a:endParaRPr lang="et-EE"/>
        </a:p>
      </dgm:t>
    </dgm:pt>
    <dgm:pt modelId="{FF8ACB79-B9CF-46B4-94A7-E82970EA300D}" type="pres">
      <dgm:prSet presAssocID="{3BC7DE93-91AF-417C-8D2B-0185C2656CDE}" presName="spacing" presStyleCnt="0"/>
      <dgm:spPr/>
      <dgm:t>
        <a:bodyPr/>
        <a:lstStyle/>
        <a:p>
          <a:endParaRPr lang="et-EE"/>
        </a:p>
      </dgm:t>
    </dgm:pt>
    <dgm:pt modelId="{CA68D6C9-F054-4FA1-93B9-710680616D93}" type="pres">
      <dgm:prSet presAssocID="{D2B54284-8F4F-4D8A-AF6C-A87241A50CA3}" presName="linNode" presStyleCnt="0"/>
      <dgm:spPr/>
      <dgm:t>
        <a:bodyPr/>
        <a:lstStyle/>
        <a:p>
          <a:endParaRPr lang="et-EE"/>
        </a:p>
      </dgm:t>
    </dgm:pt>
    <dgm:pt modelId="{149D9E09-7CF8-44DD-93C6-2F149CE63016}" type="pres">
      <dgm:prSet presAssocID="{D2B54284-8F4F-4D8A-AF6C-A87241A50CA3}" presName="parentShp" presStyleLbl="node1" presStyleIdx="2" presStyleCnt="4">
        <dgm:presLayoutVars>
          <dgm:bulletEnabled val="1"/>
        </dgm:presLayoutVars>
      </dgm:prSet>
      <dgm:spPr/>
      <dgm:t>
        <a:bodyPr/>
        <a:lstStyle/>
        <a:p>
          <a:endParaRPr lang="et-EE"/>
        </a:p>
      </dgm:t>
    </dgm:pt>
    <dgm:pt modelId="{DB40BA1E-EEF3-423A-8A26-4934D36EBC9F}" type="pres">
      <dgm:prSet presAssocID="{D2B54284-8F4F-4D8A-AF6C-A87241A50CA3}" presName="childShp" presStyleLbl="bgAccFollowNode1" presStyleIdx="2" presStyleCnt="4">
        <dgm:presLayoutVars>
          <dgm:bulletEnabled val="1"/>
        </dgm:presLayoutVars>
      </dgm:prSet>
      <dgm:spPr/>
      <dgm:t>
        <a:bodyPr/>
        <a:lstStyle/>
        <a:p>
          <a:endParaRPr lang="et-EE"/>
        </a:p>
      </dgm:t>
    </dgm:pt>
    <dgm:pt modelId="{66A54052-AF6A-42AF-ABA5-560199AEA435}" type="pres">
      <dgm:prSet presAssocID="{5D854B80-8328-4E2E-AA62-D118FE975389}" presName="spacing" presStyleCnt="0"/>
      <dgm:spPr/>
      <dgm:t>
        <a:bodyPr/>
        <a:lstStyle/>
        <a:p>
          <a:endParaRPr lang="et-EE"/>
        </a:p>
      </dgm:t>
    </dgm:pt>
    <dgm:pt modelId="{3A0A0C7F-5842-4C62-AD69-EA72DE9B52E9}" type="pres">
      <dgm:prSet presAssocID="{CFBB59DD-6F9D-4DC9-AB44-DE86DC4E467F}" presName="linNode" presStyleCnt="0"/>
      <dgm:spPr/>
      <dgm:t>
        <a:bodyPr/>
        <a:lstStyle/>
        <a:p>
          <a:endParaRPr lang="et-EE"/>
        </a:p>
      </dgm:t>
    </dgm:pt>
    <dgm:pt modelId="{5796E0C0-B82D-4EE5-8C75-00354C7241C5}" type="pres">
      <dgm:prSet presAssocID="{CFBB59DD-6F9D-4DC9-AB44-DE86DC4E467F}" presName="parentShp" presStyleLbl="node1" presStyleIdx="3" presStyleCnt="4">
        <dgm:presLayoutVars>
          <dgm:bulletEnabled val="1"/>
        </dgm:presLayoutVars>
      </dgm:prSet>
      <dgm:spPr/>
      <dgm:t>
        <a:bodyPr/>
        <a:lstStyle/>
        <a:p>
          <a:endParaRPr lang="et-EE"/>
        </a:p>
      </dgm:t>
    </dgm:pt>
    <dgm:pt modelId="{DEFA0B02-3388-4317-98F8-F7A6154BC8B6}" type="pres">
      <dgm:prSet presAssocID="{CFBB59DD-6F9D-4DC9-AB44-DE86DC4E467F}" presName="childShp" presStyleLbl="bgAccFollowNode1" presStyleIdx="3" presStyleCnt="4">
        <dgm:presLayoutVars>
          <dgm:bulletEnabled val="1"/>
        </dgm:presLayoutVars>
      </dgm:prSet>
      <dgm:spPr/>
      <dgm:t>
        <a:bodyPr/>
        <a:lstStyle/>
        <a:p>
          <a:endParaRPr lang="et-EE"/>
        </a:p>
      </dgm:t>
    </dgm:pt>
  </dgm:ptLst>
  <dgm:cxnLst>
    <dgm:cxn modelId="{BB41223A-9E03-4664-8CAA-6773474DE4A8}" srcId="{B313C4AD-1E8A-499F-BCD7-FD1B3279DE66}" destId="{F6282568-5664-4943-AFF9-6DD5191FE7E4}" srcOrd="1" destOrd="0" parTransId="{42D5403A-1F09-4C6C-AE2E-661A3A3CB2F1}" sibTransId="{5EF3119A-2ECB-4F58-AAA2-5F27C803240D}"/>
    <dgm:cxn modelId="{2342E0A7-AD18-8B42-84B1-E01A5D54C4CA}" type="presOf" srcId="{F6282568-5664-4943-AFF9-6DD5191FE7E4}" destId="{BB093D45-7856-4940-AABC-D214ADFF89BF}" srcOrd="0" destOrd="1" presId="urn:microsoft.com/office/officeart/2005/8/layout/vList6"/>
    <dgm:cxn modelId="{CED5A6BA-DE59-4690-9F15-E76D79CA7040}" srcId="{AE65E05D-886A-44B3-9777-47F3EAF056B9}" destId="{BFF9BE15-50F3-4E3E-B399-5C5D74831BD3}" srcOrd="0" destOrd="0" parTransId="{84D6625D-F00D-44FA-8C33-57A96033C486}" sibTransId="{2FA94133-9D05-4DE0-88FE-4E826C261FC2}"/>
    <dgm:cxn modelId="{E74C893C-B7B4-2045-9F31-D00D199FD46F}" type="presOf" srcId="{BFF9BE15-50F3-4E3E-B399-5C5D74831BD3}" destId="{3BF27EC0-D451-462D-B4A7-B9587A7980CC}" srcOrd="0" destOrd="0" presId="urn:microsoft.com/office/officeart/2005/8/layout/vList6"/>
    <dgm:cxn modelId="{66A0EA86-1782-4045-B01F-E29C96C6520A}" srcId="{CFBB59DD-6F9D-4DC9-AB44-DE86DC4E467F}" destId="{887803CE-3D0F-41D2-88D7-F2939B0A3FD0}" srcOrd="0" destOrd="0" parTransId="{F8F625FC-8B86-4598-BB9C-BCEDBB7D7C3B}" sibTransId="{40CC9C59-FC06-4DBE-9B83-E216EB716CE5}"/>
    <dgm:cxn modelId="{CDE00E5F-6144-C342-A958-CCC0E0608725}" type="presOf" srcId="{CFBB59DD-6F9D-4DC9-AB44-DE86DC4E467F}" destId="{5796E0C0-B82D-4EE5-8C75-00354C7241C5}" srcOrd="0" destOrd="0" presId="urn:microsoft.com/office/officeart/2005/8/layout/vList6"/>
    <dgm:cxn modelId="{CF61F660-B8A3-4B16-A0C7-46890B7DD90D}" srcId="{2D13FBEA-59CF-4D88-AFF6-8FE09411212C}" destId="{B313C4AD-1E8A-499F-BCD7-FD1B3279DE66}" srcOrd="1" destOrd="0" parTransId="{07641C84-A350-4F52-93B0-E544116A90D8}" sibTransId="{3BC7DE93-91AF-417C-8D2B-0185C2656CDE}"/>
    <dgm:cxn modelId="{0EA811AF-549E-BE4E-8542-BF753B3E95D2}" type="presOf" srcId="{887803CE-3D0F-41D2-88D7-F2939B0A3FD0}" destId="{DEFA0B02-3388-4317-98F8-F7A6154BC8B6}" srcOrd="0" destOrd="0" presId="urn:microsoft.com/office/officeart/2005/8/layout/vList6"/>
    <dgm:cxn modelId="{2B0B5331-D31F-9045-A1D4-E9514E457B29}" type="presOf" srcId="{B313C4AD-1E8A-499F-BCD7-FD1B3279DE66}" destId="{9253B099-3232-48F0-8204-85A503E1BAEB}" srcOrd="0" destOrd="0" presId="urn:microsoft.com/office/officeart/2005/8/layout/vList6"/>
    <dgm:cxn modelId="{66D4D618-BC4C-F242-B3F6-E5C5E935F6F3}" type="presOf" srcId="{2AF7763C-53C6-450C-898A-386E812DB62E}" destId="{BB093D45-7856-4940-AABC-D214ADFF89BF}" srcOrd="0" destOrd="0" presId="urn:microsoft.com/office/officeart/2005/8/layout/vList6"/>
    <dgm:cxn modelId="{AC680BB4-CEE7-409E-B395-0EE01B414DD3}" srcId="{2D13FBEA-59CF-4D88-AFF6-8FE09411212C}" destId="{AE65E05D-886A-44B3-9777-47F3EAF056B9}" srcOrd="0" destOrd="0" parTransId="{C0D55AA6-C3D4-4983-8465-0036B15C85CA}" sibTransId="{2397B500-9581-463F-89C4-B87899F0512B}"/>
    <dgm:cxn modelId="{F7F8922C-8BB3-5244-B3C6-0FA8A8A09DED}" type="presOf" srcId="{AE65E05D-886A-44B3-9777-47F3EAF056B9}" destId="{EC794373-D08C-4AAE-BCF3-217F0DA93057}" srcOrd="0" destOrd="0" presId="urn:microsoft.com/office/officeart/2005/8/layout/vList6"/>
    <dgm:cxn modelId="{E6433569-8827-3D4A-A4A5-427E425DEE34}" type="presOf" srcId="{D2B54284-8F4F-4D8A-AF6C-A87241A50CA3}" destId="{149D9E09-7CF8-44DD-93C6-2F149CE63016}" srcOrd="0" destOrd="0" presId="urn:microsoft.com/office/officeart/2005/8/layout/vList6"/>
    <dgm:cxn modelId="{8C00FD0C-C02D-4C33-856C-FAA5315291D4}" srcId="{AE65E05D-886A-44B3-9777-47F3EAF056B9}" destId="{F7D56653-BDF7-4F71-9A0D-234F82E354BA}" srcOrd="1" destOrd="0" parTransId="{06A4621E-1A7C-4BFE-A3B0-27422B5477D5}" sibTransId="{8B4BDE3A-6000-4B29-8C48-2D9F07AA54B3}"/>
    <dgm:cxn modelId="{34DD9FAE-3E57-4CF9-8E7D-18FAA6E72D0B}" srcId="{2D13FBEA-59CF-4D88-AFF6-8FE09411212C}" destId="{D2B54284-8F4F-4D8A-AF6C-A87241A50CA3}" srcOrd="2" destOrd="0" parTransId="{7498DE9C-1881-4F05-B451-9932B40F3818}" sibTransId="{5D854B80-8328-4E2E-AA62-D118FE975389}"/>
    <dgm:cxn modelId="{594EE69A-F718-4ECF-9640-F4DD457CB9D1}" srcId="{B313C4AD-1E8A-499F-BCD7-FD1B3279DE66}" destId="{2AF7763C-53C6-450C-898A-386E812DB62E}" srcOrd="0" destOrd="0" parTransId="{B256292D-DF4F-406D-9BF4-85D75FE8CA4B}" sibTransId="{6E91F479-C8D9-46D7-BF2B-669CA004767A}"/>
    <dgm:cxn modelId="{BA3FD4B5-C827-BD4B-B2B0-62307BFCC8EC}" type="presOf" srcId="{F7D56653-BDF7-4F71-9A0D-234F82E354BA}" destId="{3BF27EC0-D451-462D-B4A7-B9587A7980CC}" srcOrd="0" destOrd="1" presId="urn:microsoft.com/office/officeart/2005/8/layout/vList6"/>
    <dgm:cxn modelId="{520279B9-F923-7E47-AE25-F75879F43633}" type="presOf" srcId="{A8FB3407-88D3-44CA-8248-006D1E61ABED}" destId="{DB40BA1E-EEF3-423A-8A26-4934D36EBC9F}" srcOrd="0" destOrd="1" presId="urn:microsoft.com/office/officeart/2005/8/layout/vList6"/>
    <dgm:cxn modelId="{0161AFFE-ECCE-4E63-8DE8-F767D87999C7}" srcId="{CFBB59DD-6F9D-4DC9-AB44-DE86DC4E467F}" destId="{82D7B981-B081-4720-A17D-6B17A291D787}" srcOrd="1" destOrd="0" parTransId="{2A711B7C-DD28-47E5-B12F-7FA426C71282}" sibTransId="{B0FE8CB5-5A5B-423E-B41E-3518544F81EE}"/>
    <dgm:cxn modelId="{250BC03C-C848-4570-A410-AF4FA96DF620}" srcId="{2D13FBEA-59CF-4D88-AFF6-8FE09411212C}" destId="{CFBB59DD-6F9D-4DC9-AB44-DE86DC4E467F}" srcOrd="3" destOrd="0" parTransId="{99215160-5DDA-44C4-A37C-5EE25F8DD844}" sibTransId="{B28C76A0-FD64-4289-8249-31402D6C2F9E}"/>
    <dgm:cxn modelId="{ED72096E-2B52-46A3-89A0-CEF3146102D3}" srcId="{D2B54284-8F4F-4D8A-AF6C-A87241A50CA3}" destId="{A8FB3407-88D3-44CA-8248-006D1E61ABED}" srcOrd="1" destOrd="0" parTransId="{9703E762-B592-415B-AC84-D4446837C194}" sibTransId="{94205B9D-0CD0-4CD9-814E-3D11625E0EA0}"/>
    <dgm:cxn modelId="{5AB49F09-9C02-8E4E-BED3-CFCC631476BD}" type="presOf" srcId="{2D13FBEA-59CF-4D88-AFF6-8FE09411212C}" destId="{AE9AE9D9-9938-49F4-950B-ADAAC9A92801}" srcOrd="0" destOrd="0" presId="urn:microsoft.com/office/officeart/2005/8/layout/vList6"/>
    <dgm:cxn modelId="{0E3A9908-3713-4A4F-B718-13525149DCDC}" srcId="{D2B54284-8F4F-4D8A-AF6C-A87241A50CA3}" destId="{73FDE6E3-B18D-409F-88CA-D1D6A7DF1BAC}" srcOrd="0" destOrd="0" parTransId="{9152FDD5-AE70-4F44-85F7-9BD266A920A7}" sibTransId="{4AA39B82-EA99-43FC-B28D-C8F8A1780D88}"/>
    <dgm:cxn modelId="{41FF16E2-2252-0F4D-B02B-30757F7BDBDF}" type="presOf" srcId="{82D7B981-B081-4720-A17D-6B17A291D787}" destId="{DEFA0B02-3388-4317-98F8-F7A6154BC8B6}" srcOrd="0" destOrd="1" presId="urn:microsoft.com/office/officeart/2005/8/layout/vList6"/>
    <dgm:cxn modelId="{056A8AE7-FF28-4B46-A446-56E88C05FDD8}" type="presOf" srcId="{73FDE6E3-B18D-409F-88CA-D1D6A7DF1BAC}" destId="{DB40BA1E-EEF3-423A-8A26-4934D36EBC9F}" srcOrd="0" destOrd="0" presId="urn:microsoft.com/office/officeart/2005/8/layout/vList6"/>
    <dgm:cxn modelId="{39575675-2926-034E-AF56-4A7878897D23}" type="presParOf" srcId="{AE9AE9D9-9938-49F4-950B-ADAAC9A92801}" destId="{5F99F412-2BC9-487C-8D05-FE7837DDB11E}" srcOrd="0" destOrd="0" presId="urn:microsoft.com/office/officeart/2005/8/layout/vList6"/>
    <dgm:cxn modelId="{034491EB-BFBD-E348-8A05-45C0942F2F63}" type="presParOf" srcId="{5F99F412-2BC9-487C-8D05-FE7837DDB11E}" destId="{EC794373-D08C-4AAE-BCF3-217F0DA93057}" srcOrd="0" destOrd="0" presId="urn:microsoft.com/office/officeart/2005/8/layout/vList6"/>
    <dgm:cxn modelId="{850F9F28-3938-6E44-A1F9-E5642FDD6408}" type="presParOf" srcId="{5F99F412-2BC9-487C-8D05-FE7837DDB11E}" destId="{3BF27EC0-D451-462D-B4A7-B9587A7980CC}" srcOrd="1" destOrd="0" presId="urn:microsoft.com/office/officeart/2005/8/layout/vList6"/>
    <dgm:cxn modelId="{38FB9DEE-E604-B74D-B175-BA5BF34528BF}" type="presParOf" srcId="{AE9AE9D9-9938-49F4-950B-ADAAC9A92801}" destId="{0D2A7FC0-1BC7-41BF-82E0-AFD313D7AF1E}" srcOrd="1" destOrd="0" presId="urn:microsoft.com/office/officeart/2005/8/layout/vList6"/>
    <dgm:cxn modelId="{94CA9B65-8F21-E24C-8EA4-44F7CF547B26}" type="presParOf" srcId="{AE9AE9D9-9938-49F4-950B-ADAAC9A92801}" destId="{ED56B652-BAE7-47C1-B5DD-D74A01D8F8FC}" srcOrd="2" destOrd="0" presId="urn:microsoft.com/office/officeart/2005/8/layout/vList6"/>
    <dgm:cxn modelId="{B801EA7A-3721-0643-87BB-8978137FDA83}" type="presParOf" srcId="{ED56B652-BAE7-47C1-B5DD-D74A01D8F8FC}" destId="{9253B099-3232-48F0-8204-85A503E1BAEB}" srcOrd="0" destOrd="0" presId="urn:microsoft.com/office/officeart/2005/8/layout/vList6"/>
    <dgm:cxn modelId="{DCF5F78C-9AFA-CF4A-8F51-72C8A6B47398}" type="presParOf" srcId="{ED56B652-BAE7-47C1-B5DD-D74A01D8F8FC}" destId="{BB093D45-7856-4940-AABC-D214ADFF89BF}" srcOrd="1" destOrd="0" presId="urn:microsoft.com/office/officeart/2005/8/layout/vList6"/>
    <dgm:cxn modelId="{383977AD-7B9A-C345-9B57-C4215AC4118F}" type="presParOf" srcId="{AE9AE9D9-9938-49F4-950B-ADAAC9A92801}" destId="{FF8ACB79-B9CF-46B4-94A7-E82970EA300D}" srcOrd="3" destOrd="0" presId="urn:microsoft.com/office/officeart/2005/8/layout/vList6"/>
    <dgm:cxn modelId="{80FDE1AC-A38A-9C41-8B5D-99564498B1F6}" type="presParOf" srcId="{AE9AE9D9-9938-49F4-950B-ADAAC9A92801}" destId="{CA68D6C9-F054-4FA1-93B9-710680616D93}" srcOrd="4" destOrd="0" presId="urn:microsoft.com/office/officeart/2005/8/layout/vList6"/>
    <dgm:cxn modelId="{9A90C397-B958-F242-A56F-07C24965D5C5}" type="presParOf" srcId="{CA68D6C9-F054-4FA1-93B9-710680616D93}" destId="{149D9E09-7CF8-44DD-93C6-2F149CE63016}" srcOrd="0" destOrd="0" presId="urn:microsoft.com/office/officeart/2005/8/layout/vList6"/>
    <dgm:cxn modelId="{5BB9D129-E4A6-6746-8FD5-3FAE0AB745B2}" type="presParOf" srcId="{CA68D6C9-F054-4FA1-93B9-710680616D93}" destId="{DB40BA1E-EEF3-423A-8A26-4934D36EBC9F}" srcOrd="1" destOrd="0" presId="urn:microsoft.com/office/officeart/2005/8/layout/vList6"/>
    <dgm:cxn modelId="{C9A653A2-333B-FD4C-B43D-ED396A11F40A}" type="presParOf" srcId="{AE9AE9D9-9938-49F4-950B-ADAAC9A92801}" destId="{66A54052-AF6A-42AF-ABA5-560199AEA435}" srcOrd="5" destOrd="0" presId="urn:microsoft.com/office/officeart/2005/8/layout/vList6"/>
    <dgm:cxn modelId="{30569F76-2D34-4343-8265-05A2B7FE4852}" type="presParOf" srcId="{AE9AE9D9-9938-49F4-950B-ADAAC9A92801}" destId="{3A0A0C7F-5842-4C62-AD69-EA72DE9B52E9}" srcOrd="6" destOrd="0" presId="urn:microsoft.com/office/officeart/2005/8/layout/vList6"/>
    <dgm:cxn modelId="{0061E17F-B375-564F-885F-B235468F2718}" type="presParOf" srcId="{3A0A0C7F-5842-4C62-AD69-EA72DE9B52E9}" destId="{5796E0C0-B82D-4EE5-8C75-00354C7241C5}" srcOrd="0" destOrd="0" presId="urn:microsoft.com/office/officeart/2005/8/layout/vList6"/>
    <dgm:cxn modelId="{874A40DB-F10C-4F4B-8165-F3778AADFEE0}" type="presParOf" srcId="{3A0A0C7F-5842-4C62-AD69-EA72DE9B52E9}" destId="{DEFA0B02-3388-4317-98F8-F7A6154BC8B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F70EF61-5FA1-4A4A-8827-D871F144251E}"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GB"/>
        </a:p>
      </dgm:t>
    </dgm:pt>
    <dgm:pt modelId="{B2254DE1-A093-42F2-B7F2-27ACF4B2F962}">
      <dgm:prSet phldrT="[Text]"/>
      <dgm:spPr/>
      <dgm:t>
        <a:bodyPr/>
        <a:lstStyle/>
        <a:p>
          <a:r>
            <a:rPr lang="et-EE" dirty="0" err="1" smtClean="0"/>
            <a:t>Institutional</a:t>
          </a:r>
          <a:r>
            <a:rPr lang="et-EE" dirty="0" smtClean="0"/>
            <a:t> </a:t>
          </a:r>
          <a:r>
            <a:rPr lang="et-EE" dirty="0" err="1" smtClean="0"/>
            <a:t>accredition</a:t>
          </a:r>
          <a:r>
            <a:rPr lang="et-EE" dirty="0" smtClean="0"/>
            <a:t> (2012 – 2014)</a:t>
          </a:r>
          <a:endParaRPr lang="en-GB" dirty="0"/>
        </a:p>
      </dgm:t>
    </dgm:pt>
    <dgm:pt modelId="{0F5D6322-47F0-4919-B552-CA436520A72A}" type="parTrans" cxnId="{B305CA88-EAAD-46C2-B2E7-A3C2B12F82EC}">
      <dgm:prSet/>
      <dgm:spPr/>
      <dgm:t>
        <a:bodyPr/>
        <a:lstStyle/>
        <a:p>
          <a:endParaRPr lang="en-GB"/>
        </a:p>
      </dgm:t>
    </dgm:pt>
    <dgm:pt modelId="{EBE4FD53-BB4A-4E14-9729-9C71E8DD0BC8}" type="sibTrans" cxnId="{B305CA88-EAAD-46C2-B2E7-A3C2B12F82EC}">
      <dgm:prSet/>
      <dgm:spPr/>
      <dgm:t>
        <a:bodyPr/>
        <a:lstStyle/>
        <a:p>
          <a:endParaRPr lang="en-GB"/>
        </a:p>
      </dgm:t>
    </dgm:pt>
    <dgm:pt modelId="{7EB599C3-0113-445D-B2C3-AAB58BCB79AC}">
      <dgm:prSet phldrT="[Text]"/>
      <dgm:spPr/>
      <dgm:t>
        <a:bodyPr/>
        <a:lstStyle/>
        <a:p>
          <a:r>
            <a:rPr lang="et-EE" dirty="0" err="1" smtClean="0"/>
            <a:t>Self-evaluation</a:t>
          </a:r>
          <a:endParaRPr lang="en-GB" dirty="0"/>
        </a:p>
      </dgm:t>
    </dgm:pt>
    <dgm:pt modelId="{0E4B0872-4945-4B11-8850-0C72370D3961}" type="parTrans" cxnId="{B83C8F26-E75B-43F0-9239-010570BB6682}">
      <dgm:prSet/>
      <dgm:spPr/>
      <dgm:t>
        <a:bodyPr/>
        <a:lstStyle/>
        <a:p>
          <a:endParaRPr lang="en-GB"/>
        </a:p>
      </dgm:t>
    </dgm:pt>
    <dgm:pt modelId="{42B6DC2F-F4BC-4B5F-9670-7731FAE5AB88}" type="sibTrans" cxnId="{B83C8F26-E75B-43F0-9239-010570BB6682}">
      <dgm:prSet/>
      <dgm:spPr/>
      <dgm:t>
        <a:bodyPr/>
        <a:lstStyle/>
        <a:p>
          <a:endParaRPr lang="en-GB"/>
        </a:p>
      </dgm:t>
    </dgm:pt>
    <dgm:pt modelId="{5AC90E40-2B3B-46E7-9ECE-40FC6E7BA2C0}">
      <dgm:prSet phldrT="[Text]"/>
      <dgm:spPr/>
      <dgm:t>
        <a:bodyPr/>
        <a:lstStyle/>
        <a:p>
          <a:r>
            <a:rPr lang="et-EE" dirty="0" err="1" smtClean="0"/>
            <a:t>Analysis</a:t>
          </a:r>
          <a:r>
            <a:rPr lang="et-EE" dirty="0" smtClean="0"/>
            <a:t> </a:t>
          </a:r>
          <a:r>
            <a:rPr lang="et-EE" dirty="0" err="1" smtClean="0"/>
            <a:t>of</a:t>
          </a:r>
          <a:r>
            <a:rPr lang="et-EE" dirty="0" smtClean="0"/>
            <a:t> </a:t>
          </a:r>
          <a:r>
            <a:rPr lang="et-EE" dirty="0" err="1" smtClean="0"/>
            <a:t>operational</a:t>
          </a:r>
          <a:r>
            <a:rPr lang="et-EE" dirty="0" smtClean="0"/>
            <a:t> </a:t>
          </a:r>
          <a:r>
            <a:rPr lang="et-EE" dirty="0" err="1" smtClean="0"/>
            <a:t>environment</a:t>
          </a:r>
          <a:r>
            <a:rPr lang="et-EE" dirty="0" smtClean="0"/>
            <a:t> (2012 – 2014)</a:t>
          </a:r>
          <a:endParaRPr lang="en-GB" dirty="0"/>
        </a:p>
      </dgm:t>
    </dgm:pt>
    <dgm:pt modelId="{A2D0952C-9DC4-4B76-9D36-DB0715CE4FEE}" type="parTrans" cxnId="{BC596FB4-CDD0-414B-9E66-302276398148}">
      <dgm:prSet/>
      <dgm:spPr/>
      <dgm:t>
        <a:bodyPr/>
        <a:lstStyle/>
        <a:p>
          <a:endParaRPr lang="en-GB"/>
        </a:p>
      </dgm:t>
    </dgm:pt>
    <dgm:pt modelId="{E78FF63D-255B-400F-8429-EE907A8D8999}" type="sibTrans" cxnId="{BC596FB4-CDD0-414B-9E66-302276398148}">
      <dgm:prSet/>
      <dgm:spPr/>
      <dgm:t>
        <a:bodyPr/>
        <a:lstStyle/>
        <a:p>
          <a:endParaRPr lang="en-GB"/>
        </a:p>
      </dgm:t>
    </dgm:pt>
    <dgm:pt modelId="{17E9EADF-3D43-4F6F-BEA4-8B12A682BD99}">
      <dgm:prSet phldrT="[Text]"/>
      <dgm:spPr/>
      <dgm:t>
        <a:bodyPr/>
        <a:lstStyle/>
        <a:p>
          <a:r>
            <a:rPr lang="et-EE" dirty="0" err="1" smtClean="0"/>
            <a:t>Analysis</a:t>
          </a:r>
          <a:r>
            <a:rPr lang="et-EE" dirty="0" smtClean="0"/>
            <a:t> </a:t>
          </a:r>
          <a:r>
            <a:rPr lang="et-EE" dirty="0" err="1" smtClean="0"/>
            <a:t>of</a:t>
          </a:r>
          <a:r>
            <a:rPr lang="et-EE" dirty="0" smtClean="0"/>
            <a:t> </a:t>
          </a:r>
          <a:r>
            <a:rPr lang="et-EE" dirty="0" err="1" smtClean="0"/>
            <a:t>national</a:t>
          </a:r>
          <a:r>
            <a:rPr lang="et-EE" dirty="0" smtClean="0"/>
            <a:t> and </a:t>
          </a:r>
          <a:r>
            <a:rPr lang="et-EE" dirty="0" err="1" smtClean="0"/>
            <a:t>international</a:t>
          </a:r>
          <a:r>
            <a:rPr lang="et-EE" dirty="0" smtClean="0"/>
            <a:t> </a:t>
          </a:r>
          <a:r>
            <a:rPr lang="et-EE" dirty="0" err="1" smtClean="0"/>
            <a:t>strategies</a:t>
          </a:r>
          <a:endParaRPr lang="en-GB" dirty="0"/>
        </a:p>
      </dgm:t>
    </dgm:pt>
    <dgm:pt modelId="{584F3C51-279A-47F6-AA57-DE2B87A942B9}" type="parTrans" cxnId="{580D260F-1448-4B0C-AC5F-C3ADBD84E56E}">
      <dgm:prSet/>
      <dgm:spPr/>
      <dgm:t>
        <a:bodyPr/>
        <a:lstStyle/>
        <a:p>
          <a:endParaRPr lang="en-GB"/>
        </a:p>
      </dgm:t>
    </dgm:pt>
    <dgm:pt modelId="{2BEF1A1A-3E3F-4FF8-92C4-450B5CD24E20}" type="sibTrans" cxnId="{580D260F-1448-4B0C-AC5F-C3ADBD84E56E}">
      <dgm:prSet/>
      <dgm:spPr/>
      <dgm:t>
        <a:bodyPr/>
        <a:lstStyle/>
        <a:p>
          <a:endParaRPr lang="en-GB"/>
        </a:p>
      </dgm:t>
    </dgm:pt>
    <dgm:pt modelId="{655D6517-1E2A-4125-ADF5-F4961796F227}">
      <dgm:prSet phldrT="[Text]"/>
      <dgm:spPr/>
      <dgm:t>
        <a:bodyPr/>
        <a:lstStyle/>
        <a:p>
          <a:r>
            <a:rPr lang="et-EE" dirty="0" err="1" smtClean="0"/>
            <a:t>Discussions</a:t>
          </a:r>
          <a:r>
            <a:rPr lang="et-EE" dirty="0" smtClean="0"/>
            <a:t> </a:t>
          </a:r>
          <a:r>
            <a:rPr lang="et-EE" dirty="0" err="1" smtClean="0"/>
            <a:t>with</a:t>
          </a:r>
          <a:r>
            <a:rPr lang="et-EE" dirty="0" smtClean="0"/>
            <a:t> </a:t>
          </a:r>
          <a:r>
            <a:rPr lang="et-EE" dirty="0" err="1" smtClean="0"/>
            <a:t>partners</a:t>
          </a:r>
          <a:r>
            <a:rPr lang="et-EE" dirty="0" smtClean="0"/>
            <a:t> and </a:t>
          </a:r>
          <a:r>
            <a:rPr lang="et-EE" dirty="0" err="1" smtClean="0"/>
            <a:t>members</a:t>
          </a:r>
          <a:r>
            <a:rPr lang="et-EE" dirty="0" smtClean="0"/>
            <a:t> (2014)</a:t>
          </a:r>
          <a:endParaRPr lang="en-GB" dirty="0"/>
        </a:p>
      </dgm:t>
    </dgm:pt>
    <dgm:pt modelId="{04F7811D-E8A6-4A8D-A793-99F5CC7A2CCD}" type="parTrans" cxnId="{C317F7E0-8961-4DEF-825F-1EE8E657FBAB}">
      <dgm:prSet/>
      <dgm:spPr/>
      <dgm:t>
        <a:bodyPr/>
        <a:lstStyle/>
        <a:p>
          <a:endParaRPr lang="en-GB"/>
        </a:p>
      </dgm:t>
    </dgm:pt>
    <dgm:pt modelId="{31944EE9-C572-400F-8D46-FE2FFFE04490}" type="sibTrans" cxnId="{C317F7E0-8961-4DEF-825F-1EE8E657FBAB}">
      <dgm:prSet/>
      <dgm:spPr/>
      <dgm:t>
        <a:bodyPr/>
        <a:lstStyle/>
        <a:p>
          <a:endParaRPr lang="en-GB"/>
        </a:p>
      </dgm:t>
    </dgm:pt>
    <dgm:pt modelId="{BE8BD27E-D26D-4DEF-98B3-084D9D66C372}">
      <dgm:prSet phldrT="[Text]"/>
      <dgm:spPr/>
      <dgm:t>
        <a:bodyPr/>
        <a:lstStyle/>
        <a:p>
          <a:r>
            <a:rPr lang="et-EE" dirty="0" err="1" smtClean="0"/>
            <a:t>The</a:t>
          </a:r>
          <a:r>
            <a:rPr lang="et-EE" dirty="0" smtClean="0"/>
            <a:t> </a:t>
          </a:r>
          <a:r>
            <a:rPr lang="et-EE" dirty="0" err="1" smtClean="0"/>
            <a:t>recommendations</a:t>
          </a:r>
          <a:r>
            <a:rPr lang="et-EE" dirty="0" smtClean="0"/>
            <a:t> </a:t>
          </a:r>
          <a:r>
            <a:rPr lang="et-EE" dirty="0" err="1" smtClean="0"/>
            <a:t>from</a:t>
          </a:r>
          <a:r>
            <a:rPr lang="et-EE" dirty="0" smtClean="0"/>
            <a:t> </a:t>
          </a:r>
          <a:r>
            <a:rPr lang="et-EE" dirty="0" err="1" smtClean="0"/>
            <a:t>assessment</a:t>
          </a:r>
          <a:r>
            <a:rPr lang="et-EE" dirty="0" smtClean="0"/>
            <a:t> </a:t>
          </a:r>
          <a:r>
            <a:rPr lang="et-EE" dirty="0" err="1" smtClean="0"/>
            <a:t>panel</a:t>
          </a:r>
          <a:endParaRPr lang="en-GB" dirty="0"/>
        </a:p>
      </dgm:t>
    </dgm:pt>
    <dgm:pt modelId="{DAA020C3-0DBA-46CC-9E10-FBAA6317AA27}" type="parTrans" cxnId="{1D79D635-24AD-46E8-ADBB-B4299119A160}">
      <dgm:prSet/>
      <dgm:spPr/>
      <dgm:t>
        <a:bodyPr/>
        <a:lstStyle/>
        <a:p>
          <a:endParaRPr lang="en-GB"/>
        </a:p>
      </dgm:t>
    </dgm:pt>
    <dgm:pt modelId="{821BC882-99EA-401E-9684-B37F6108F37C}" type="sibTrans" cxnId="{1D79D635-24AD-46E8-ADBB-B4299119A160}">
      <dgm:prSet/>
      <dgm:spPr/>
      <dgm:t>
        <a:bodyPr/>
        <a:lstStyle/>
        <a:p>
          <a:endParaRPr lang="en-GB"/>
        </a:p>
      </dgm:t>
    </dgm:pt>
    <dgm:pt modelId="{16193253-8083-4634-8068-43045365AF8C}">
      <dgm:prSet phldrT="[Text]"/>
      <dgm:spPr/>
      <dgm:t>
        <a:bodyPr/>
        <a:lstStyle/>
        <a:p>
          <a:r>
            <a:rPr lang="et-EE" dirty="0" err="1" smtClean="0"/>
            <a:t>Changes</a:t>
          </a:r>
          <a:r>
            <a:rPr lang="et-EE" dirty="0" smtClean="0"/>
            <a:t> </a:t>
          </a:r>
          <a:r>
            <a:rPr lang="et-EE" dirty="0" err="1" smtClean="0"/>
            <a:t>in</a:t>
          </a:r>
          <a:r>
            <a:rPr lang="et-EE" dirty="0" smtClean="0"/>
            <a:t> </a:t>
          </a:r>
          <a:r>
            <a:rPr lang="et-EE" dirty="0" err="1" smtClean="0"/>
            <a:t>the</a:t>
          </a:r>
          <a:r>
            <a:rPr lang="et-EE" dirty="0" smtClean="0"/>
            <a:t> </a:t>
          </a:r>
          <a:r>
            <a:rPr lang="et-EE" dirty="0" err="1" smtClean="0"/>
            <a:t>of</a:t>
          </a:r>
          <a:r>
            <a:rPr lang="et-EE" dirty="0" smtClean="0"/>
            <a:t> </a:t>
          </a:r>
          <a:r>
            <a:rPr lang="et-EE" dirty="0" err="1" smtClean="0"/>
            <a:t>higher</a:t>
          </a:r>
          <a:r>
            <a:rPr lang="et-EE" dirty="0" smtClean="0"/>
            <a:t> </a:t>
          </a:r>
          <a:r>
            <a:rPr lang="et-EE" dirty="0" err="1" smtClean="0"/>
            <a:t>education</a:t>
          </a:r>
          <a:r>
            <a:rPr lang="et-EE" dirty="0" smtClean="0"/>
            <a:t> and </a:t>
          </a:r>
          <a:r>
            <a:rPr lang="et-EE" dirty="0" err="1" smtClean="0"/>
            <a:t>science</a:t>
          </a:r>
          <a:r>
            <a:rPr lang="et-EE" dirty="0" smtClean="0"/>
            <a:t> (</a:t>
          </a:r>
          <a:r>
            <a:rPr lang="et-EE" dirty="0" err="1" smtClean="0"/>
            <a:t>eg</a:t>
          </a:r>
          <a:r>
            <a:rPr lang="et-EE" dirty="0" smtClean="0"/>
            <a:t> </a:t>
          </a:r>
          <a:r>
            <a:rPr lang="et-EE" dirty="0" err="1" smtClean="0"/>
            <a:t>financing</a:t>
          </a:r>
          <a:r>
            <a:rPr lang="et-EE" dirty="0" smtClean="0"/>
            <a:t>) </a:t>
          </a:r>
          <a:endParaRPr lang="en-GB" dirty="0"/>
        </a:p>
      </dgm:t>
    </dgm:pt>
    <dgm:pt modelId="{F90F7913-BAAD-4C27-8A40-6090B9E48DD3}" type="parTrans" cxnId="{0A6FCF9F-9744-4298-A944-3067E07219EB}">
      <dgm:prSet/>
      <dgm:spPr/>
      <dgm:t>
        <a:bodyPr/>
        <a:lstStyle/>
        <a:p>
          <a:endParaRPr lang="en-GB"/>
        </a:p>
      </dgm:t>
    </dgm:pt>
    <dgm:pt modelId="{0E8567BC-0FD3-4D5C-958B-7196B16F65AF}" type="sibTrans" cxnId="{0A6FCF9F-9744-4298-A944-3067E07219EB}">
      <dgm:prSet/>
      <dgm:spPr/>
      <dgm:t>
        <a:bodyPr/>
        <a:lstStyle/>
        <a:p>
          <a:endParaRPr lang="en-GB"/>
        </a:p>
      </dgm:t>
    </dgm:pt>
    <dgm:pt modelId="{6F86B6D5-E2C9-467D-86B4-7461D5C7D975}">
      <dgm:prSet phldrT="[Text]"/>
      <dgm:spPr/>
      <dgm:t>
        <a:bodyPr/>
        <a:lstStyle/>
        <a:p>
          <a:r>
            <a:rPr lang="et-EE" dirty="0" err="1" smtClean="0"/>
            <a:t>Analysis</a:t>
          </a:r>
          <a:r>
            <a:rPr lang="et-EE" dirty="0" smtClean="0"/>
            <a:t> </a:t>
          </a:r>
          <a:r>
            <a:rPr lang="et-EE" dirty="0" err="1" smtClean="0"/>
            <a:t>of</a:t>
          </a:r>
          <a:r>
            <a:rPr lang="et-EE" dirty="0" smtClean="0"/>
            <a:t> </a:t>
          </a:r>
          <a:r>
            <a:rPr lang="et-EE" dirty="0" err="1" smtClean="0"/>
            <a:t>the</a:t>
          </a:r>
          <a:r>
            <a:rPr lang="et-EE" dirty="0" smtClean="0"/>
            <a:t> TU </a:t>
          </a:r>
          <a:r>
            <a:rPr lang="et-EE" dirty="0" err="1" smtClean="0"/>
            <a:t>Development</a:t>
          </a:r>
          <a:r>
            <a:rPr lang="et-EE" dirty="0" smtClean="0"/>
            <a:t> </a:t>
          </a:r>
          <a:r>
            <a:rPr lang="et-EE" dirty="0" err="1" smtClean="0"/>
            <a:t>Plan</a:t>
          </a:r>
          <a:r>
            <a:rPr lang="et-EE" dirty="0" smtClean="0"/>
            <a:t> 2010 – 2014 </a:t>
          </a:r>
          <a:r>
            <a:rPr lang="et-EE" dirty="0" err="1" smtClean="0"/>
            <a:t>results</a:t>
          </a:r>
          <a:endParaRPr lang="en-GB" dirty="0"/>
        </a:p>
      </dgm:t>
    </dgm:pt>
    <dgm:pt modelId="{800906B6-5604-443F-B234-0C346BFDEF9C}" type="parTrans" cxnId="{2BAB061E-2D2A-4073-BBB6-E152694F26AC}">
      <dgm:prSet/>
      <dgm:spPr/>
      <dgm:t>
        <a:bodyPr/>
        <a:lstStyle/>
        <a:p>
          <a:endParaRPr lang="en-GB"/>
        </a:p>
      </dgm:t>
    </dgm:pt>
    <dgm:pt modelId="{B29A2618-62B8-47BE-B566-6B090F53E04E}" type="sibTrans" cxnId="{2BAB061E-2D2A-4073-BBB6-E152694F26AC}">
      <dgm:prSet/>
      <dgm:spPr/>
      <dgm:t>
        <a:bodyPr/>
        <a:lstStyle/>
        <a:p>
          <a:endParaRPr lang="en-GB"/>
        </a:p>
      </dgm:t>
    </dgm:pt>
    <dgm:pt modelId="{16F668E4-5433-47E6-A094-877156EE2BE9}" type="pres">
      <dgm:prSet presAssocID="{EF70EF61-5FA1-4A4A-8827-D871F144251E}" presName="linear" presStyleCnt="0">
        <dgm:presLayoutVars>
          <dgm:animLvl val="lvl"/>
          <dgm:resizeHandles val="exact"/>
        </dgm:presLayoutVars>
      </dgm:prSet>
      <dgm:spPr/>
      <dgm:t>
        <a:bodyPr/>
        <a:lstStyle/>
        <a:p>
          <a:endParaRPr lang="en-GB"/>
        </a:p>
      </dgm:t>
    </dgm:pt>
    <dgm:pt modelId="{EFC76217-15DE-4705-9A1B-52DB1057C6F0}" type="pres">
      <dgm:prSet presAssocID="{B2254DE1-A093-42F2-B7F2-27ACF4B2F962}" presName="parentText" presStyleLbl="node1" presStyleIdx="0" presStyleCnt="3">
        <dgm:presLayoutVars>
          <dgm:chMax val="0"/>
          <dgm:bulletEnabled val="1"/>
        </dgm:presLayoutVars>
      </dgm:prSet>
      <dgm:spPr/>
      <dgm:t>
        <a:bodyPr/>
        <a:lstStyle/>
        <a:p>
          <a:endParaRPr lang="en-GB"/>
        </a:p>
      </dgm:t>
    </dgm:pt>
    <dgm:pt modelId="{622F7895-C1D6-4F98-8572-7C4F01B5D882}" type="pres">
      <dgm:prSet presAssocID="{B2254DE1-A093-42F2-B7F2-27ACF4B2F962}" presName="childText" presStyleLbl="revTx" presStyleIdx="0" presStyleCnt="2">
        <dgm:presLayoutVars>
          <dgm:bulletEnabled val="1"/>
        </dgm:presLayoutVars>
      </dgm:prSet>
      <dgm:spPr/>
      <dgm:t>
        <a:bodyPr/>
        <a:lstStyle/>
        <a:p>
          <a:endParaRPr lang="en-GB"/>
        </a:p>
      </dgm:t>
    </dgm:pt>
    <dgm:pt modelId="{AC644301-3786-4746-B0B1-9969A484FD5F}" type="pres">
      <dgm:prSet presAssocID="{5AC90E40-2B3B-46E7-9ECE-40FC6E7BA2C0}" presName="parentText" presStyleLbl="node1" presStyleIdx="1" presStyleCnt="3">
        <dgm:presLayoutVars>
          <dgm:chMax val="0"/>
          <dgm:bulletEnabled val="1"/>
        </dgm:presLayoutVars>
      </dgm:prSet>
      <dgm:spPr/>
      <dgm:t>
        <a:bodyPr/>
        <a:lstStyle/>
        <a:p>
          <a:endParaRPr lang="en-GB"/>
        </a:p>
      </dgm:t>
    </dgm:pt>
    <dgm:pt modelId="{4A673029-A191-4677-BD52-8651F162D310}" type="pres">
      <dgm:prSet presAssocID="{5AC90E40-2B3B-46E7-9ECE-40FC6E7BA2C0}" presName="childText" presStyleLbl="revTx" presStyleIdx="1" presStyleCnt="2">
        <dgm:presLayoutVars>
          <dgm:bulletEnabled val="1"/>
        </dgm:presLayoutVars>
      </dgm:prSet>
      <dgm:spPr/>
      <dgm:t>
        <a:bodyPr/>
        <a:lstStyle/>
        <a:p>
          <a:endParaRPr lang="en-GB"/>
        </a:p>
      </dgm:t>
    </dgm:pt>
    <dgm:pt modelId="{ABD84935-D35C-4E50-971D-B4E0F957BC85}" type="pres">
      <dgm:prSet presAssocID="{655D6517-1E2A-4125-ADF5-F4961796F227}" presName="parentText" presStyleLbl="node1" presStyleIdx="2" presStyleCnt="3">
        <dgm:presLayoutVars>
          <dgm:chMax val="0"/>
          <dgm:bulletEnabled val="1"/>
        </dgm:presLayoutVars>
      </dgm:prSet>
      <dgm:spPr/>
      <dgm:t>
        <a:bodyPr/>
        <a:lstStyle/>
        <a:p>
          <a:endParaRPr lang="en-GB"/>
        </a:p>
      </dgm:t>
    </dgm:pt>
  </dgm:ptLst>
  <dgm:cxnLst>
    <dgm:cxn modelId="{1D79D635-24AD-46E8-ADBB-B4299119A160}" srcId="{B2254DE1-A093-42F2-B7F2-27ACF4B2F962}" destId="{BE8BD27E-D26D-4DEF-98B3-084D9D66C372}" srcOrd="1" destOrd="0" parTransId="{DAA020C3-0DBA-46CC-9E10-FBAA6317AA27}" sibTransId="{821BC882-99EA-401E-9684-B37F6108F37C}"/>
    <dgm:cxn modelId="{65D638F4-75C4-3F4F-B492-6D63A205D708}" type="presOf" srcId="{BE8BD27E-D26D-4DEF-98B3-084D9D66C372}" destId="{622F7895-C1D6-4F98-8572-7C4F01B5D882}" srcOrd="0" destOrd="1" presId="urn:microsoft.com/office/officeart/2005/8/layout/vList2"/>
    <dgm:cxn modelId="{01A93F9C-D4A7-8B4F-95B2-01FF425B8304}" type="presOf" srcId="{EF70EF61-5FA1-4A4A-8827-D871F144251E}" destId="{16F668E4-5433-47E6-A094-877156EE2BE9}" srcOrd="0" destOrd="0" presId="urn:microsoft.com/office/officeart/2005/8/layout/vList2"/>
    <dgm:cxn modelId="{880B57C7-F0C7-D546-95BF-62E7090B843B}" type="presOf" srcId="{16193253-8083-4634-8068-43045365AF8C}" destId="{4A673029-A191-4677-BD52-8651F162D310}" srcOrd="0" destOrd="1" presId="urn:microsoft.com/office/officeart/2005/8/layout/vList2"/>
    <dgm:cxn modelId="{2BAB061E-2D2A-4073-BBB6-E152694F26AC}" srcId="{5AC90E40-2B3B-46E7-9ECE-40FC6E7BA2C0}" destId="{6F86B6D5-E2C9-467D-86B4-7461D5C7D975}" srcOrd="2" destOrd="0" parTransId="{800906B6-5604-443F-B234-0C346BFDEF9C}" sibTransId="{B29A2618-62B8-47BE-B566-6B090F53E04E}"/>
    <dgm:cxn modelId="{BC596FB4-CDD0-414B-9E66-302276398148}" srcId="{EF70EF61-5FA1-4A4A-8827-D871F144251E}" destId="{5AC90E40-2B3B-46E7-9ECE-40FC6E7BA2C0}" srcOrd="1" destOrd="0" parTransId="{A2D0952C-9DC4-4B76-9D36-DB0715CE4FEE}" sibTransId="{E78FF63D-255B-400F-8429-EE907A8D8999}"/>
    <dgm:cxn modelId="{580D260F-1448-4B0C-AC5F-C3ADBD84E56E}" srcId="{5AC90E40-2B3B-46E7-9ECE-40FC6E7BA2C0}" destId="{17E9EADF-3D43-4F6F-BEA4-8B12A682BD99}" srcOrd="0" destOrd="0" parTransId="{584F3C51-279A-47F6-AA57-DE2B87A942B9}" sibTransId="{2BEF1A1A-3E3F-4FF8-92C4-450B5CD24E20}"/>
    <dgm:cxn modelId="{6E3E5631-F9DC-F144-8B4E-A8FB85B8F555}" type="presOf" srcId="{5AC90E40-2B3B-46E7-9ECE-40FC6E7BA2C0}" destId="{AC644301-3786-4746-B0B1-9969A484FD5F}" srcOrd="0" destOrd="0" presId="urn:microsoft.com/office/officeart/2005/8/layout/vList2"/>
    <dgm:cxn modelId="{AA524878-4160-7A46-B6AD-12A9DC191EB9}" type="presOf" srcId="{655D6517-1E2A-4125-ADF5-F4961796F227}" destId="{ABD84935-D35C-4E50-971D-B4E0F957BC85}" srcOrd="0" destOrd="0" presId="urn:microsoft.com/office/officeart/2005/8/layout/vList2"/>
    <dgm:cxn modelId="{0A6FCF9F-9744-4298-A944-3067E07219EB}" srcId="{5AC90E40-2B3B-46E7-9ECE-40FC6E7BA2C0}" destId="{16193253-8083-4634-8068-43045365AF8C}" srcOrd="1" destOrd="0" parTransId="{F90F7913-BAAD-4C27-8A40-6090B9E48DD3}" sibTransId="{0E8567BC-0FD3-4D5C-958B-7196B16F65AF}"/>
    <dgm:cxn modelId="{E0EC84BD-2C1F-6A4D-A4E2-9A930468193B}" type="presOf" srcId="{17E9EADF-3D43-4F6F-BEA4-8B12A682BD99}" destId="{4A673029-A191-4677-BD52-8651F162D310}" srcOrd="0" destOrd="0" presId="urn:microsoft.com/office/officeart/2005/8/layout/vList2"/>
    <dgm:cxn modelId="{B83C8F26-E75B-43F0-9239-010570BB6682}" srcId="{B2254DE1-A093-42F2-B7F2-27ACF4B2F962}" destId="{7EB599C3-0113-445D-B2C3-AAB58BCB79AC}" srcOrd="0" destOrd="0" parTransId="{0E4B0872-4945-4B11-8850-0C72370D3961}" sibTransId="{42B6DC2F-F4BC-4B5F-9670-7731FAE5AB88}"/>
    <dgm:cxn modelId="{C317F7E0-8961-4DEF-825F-1EE8E657FBAB}" srcId="{EF70EF61-5FA1-4A4A-8827-D871F144251E}" destId="{655D6517-1E2A-4125-ADF5-F4961796F227}" srcOrd="2" destOrd="0" parTransId="{04F7811D-E8A6-4A8D-A793-99F5CC7A2CCD}" sibTransId="{31944EE9-C572-400F-8D46-FE2FFFE04490}"/>
    <dgm:cxn modelId="{4D359A07-F0DA-644F-A430-7D0083A63760}" type="presOf" srcId="{B2254DE1-A093-42F2-B7F2-27ACF4B2F962}" destId="{EFC76217-15DE-4705-9A1B-52DB1057C6F0}" srcOrd="0" destOrd="0" presId="urn:microsoft.com/office/officeart/2005/8/layout/vList2"/>
    <dgm:cxn modelId="{8A4A01C9-1276-A64E-BC19-3E5F1DEF1DC8}" type="presOf" srcId="{6F86B6D5-E2C9-467D-86B4-7461D5C7D975}" destId="{4A673029-A191-4677-BD52-8651F162D310}" srcOrd="0" destOrd="2" presId="urn:microsoft.com/office/officeart/2005/8/layout/vList2"/>
    <dgm:cxn modelId="{21D094EF-E863-F048-BDD7-500CAB701642}" type="presOf" srcId="{7EB599C3-0113-445D-B2C3-AAB58BCB79AC}" destId="{622F7895-C1D6-4F98-8572-7C4F01B5D882}" srcOrd="0" destOrd="0" presId="urn:microsoft.com/office/officeart/2005/8/layout/vList2"/>
    <dgm:cxn modelId="{B305CA88-EAAD-46C2-B2E7-A3C2B12F82EC}" srcId="{EF70EF61-5FA1-4A4A-8827-D871F144251E}" destId="{B2254DE1-A093-42F2-B7F2-27ACF4B2F962}" srcOrd="0" destOrd="0" parTransId="{0F5D6322-47F0-4919-B552-CA436520A72A}" sibTransId="{EBE4FD53-BB4A-4E14-9729-9C71E8DD0BC8}"/>
    <dgm:cxn modelId="{2BCA25DB-847F-4745-924A-32186A0E5098}" type="presParOf" srcId="{16F668E4-5433-47E6-A094-877156EE2BE9}" destId="{EFC76217-15DE-4705-9A1B-52DB1057C6F0}" srcOrd="0" destOrd="0" presId="urn:microsoft.com/office/officeart/2005/8/layout/vList2"/>
    <dgm:cxn modelId="{349E628C-4515-1D43-8AB1-54E816FC1093}" type="presParOf" srcId="{16F668E4-5433-47E6-A094-877156EE2BE9}" destId="{622F7895-C1D6-4F98-8572-7C4F01B5D882}" srcOrd="1" destOrd="0" presId="urn:microsoft.com/office/officeart/2005/8/layout/vList2"/>
    <dgm:cxn modelId="{D68F6393-4069-954C-8857-72EE8595F32A}" type="presParOf" srcId="{16F668E4-5433-47E6-A094-877156EE2BE9}" destId="{AC644301-3786-4746-B0B1-9969A484FD5F}" srcOrd="2" destOrd="0" presId="urn:microsoft.com/office/officeart/2005/8/layout/vList2"/>
    <dgm:cxn modelId="{DC6C4C0F-D819-2345-938C-79DA980B934D}" type="presParOf" srcId="{16F668E4-5433-47E6-A094-877156EE2BE9}" destId="{4A673029-A191-4677-BD52-8651F162D310}" srcOrd="3" destOrd="0" presId="urn:microsoft.com/office/officeart/2005/8/layout/vList2"/>
    <dgm:cxn modelId="{B9251D93-F30F-BB42-8BE8-2B51F458201A}" type="presParOf" srcId="{16F668E4-5433-47E6-A094-877156EE2BE9}" destId="{ABD84935-D35C-4E50-971D-B4E0F957BC8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C5662-3616-EC4F-A240-30BE41811C45}">
      <dsp:nvSpPr>
        <dsp:cNvPr id="0" name=""/>
        <dsp:cNvSpPr/>
      </dsp:nvSpPr>
      <dsp:spPr>
        <a:xfrm>
          <a:off x="514343" y="2383"/>
          <a:ext cx="2839682" cy="166943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t-EE" sz="2600" kern="1200" dirty="0" smtClean="0"/>
            <a:t>Institutional self-evaluation</a:t>
          </a:r>
          <a:endParaRPr lang="en-US" sz="2600" kern="1200" dirty="0"/>
        </a:p>
      </dsp:txBody>
      <dsp:txXfrm>
        <a:off x="930205" y="246867"/>
        <a:ext cx="2007958" cy="1180471"/>
      </dsp:txXfrm>
    </dsp:sp>
    <dsp:sp modelId="{5BF346EF-652D-8D47-A386-759B89F50887}">
      <dsp:nvSpPr>
        <dsp:cNvPr id="0" name=""/>
        <dsp:cNvSpPr/>
      </dsp:nvSpPr>
      <dsp:spPr>
        <a:xfrm>
          <a:off x="1224139" y="1872208"/>
          <a:ext cx="968274" cy="96827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352484" y="2242476"/>
        <a:ext cx="711584" cy="227738"/>
      </dsp:txXfrm>
    </dsp:sp>
    <dsp:sp modelId="{42230496-4A83-0643-B614-BADB7B1ECF85}">
      <dsp:nvSpPr>
        <dsp:cNvPr id="0" name=""/>
        <dsp:cNvSpPr/>
      </dsp:nvSpPr>
      <dsp:spPr>
        <a:xfrm>
          <a:off x="195964" y="2911215"/>
          <a:ext cx="3476440" cy="219896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t-EE" sz="2600" kern="1200" dirty="0" smtClean="0"/>
            <a:t>The recommendations from assessment panel</a:t>
          </a:r>
          <a:endParaRPr lang="en-US" sz="2600" kern="1200" dirty="0"/>
        </a:p>
      </dsp:txBody>
      <dsp:txXfrm>
        <a:off x="705077" y="3233246"/>
        <a:ext cx="2458214" cy="1554906"/>
      </dsp:txXfrm>
    </dsp:sp>
    <dsp:sp modelId="{FB3A69F2-B13C-8647-A844-A3B2756802B8}">
      <dsp:nvSpPr>
        <dsp:cNvPr id="0" name=""/>
        <dsp:cNvSpPr/>
      </dsp:nvSpPr>
      <dsp:spPr>
        <a:xfrm>
          <a:off x="2838659" y="2088231"/>
          <a:ext cx="1835109" cy="62103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838659" y="2212437"/>
        <a:ext cx="1648800" cy="372619"/>
      </dsp:txXfrm>
    </dsp:sp>
    <dsp:sp modelId="{D2103971-0F39-9C4C-93E6-EC5296117708}">
      <dsp:nvSpPr>
        <dsp:cNvPr id="0" name=""/>
        <dsp:cNvSpPr/>
      </dsp:nvSpPr>
      <dsp:spPr>
        <a:xfrm>
          <a:off x="4674068" y="886844"/>
          <a:ext cx="3338878" cy="333887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t-EE" sz="3300" kern="1200" dirty="0" smtClean="0"/>
            <a:t>Development Plan 2015 -2020</a:t>
          </a:r>
          <a:endParaRPr lang="en-US" sz="3300" kern="1200" dirty="0"/>
        </a:p>
      </dsp:txBody>
      <dsp:txXfrm>
        <a:off x="5163035" y="1375811"/>
        <a:ext cx="2360944" cy="2360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27EC0-D451-462D-B4A7-B9587A7980CC}">
      <dsp:nvSpPr>
        <dsp:cNvPr id="0" name=""/>
        <dsp:cNvSpPr/>
      </dsp:nvSpPr>
      <dsp:spPr>
        <a:xfrm>
          <a:off x="3107690" y="139930"/>
          <a:ext cx="4661535" cy="947783"/>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t-EE" sz="1900" kern="1200" dirty="0" err="1" smtClean="0"/>
            <a:t>What</a:t>
          </a:r>
          <a:r>
            <a:rPr lang="et-EE" sz="1900" kern="1200" dirty="0" smtClean="0"/>
            <a:t> are </a:t>
          </a:r>
          <a:r>
            <a:rPr lang="et-EE" sz="1900" kern="1200" dirty="0" err="1" smtClean="0"/>
            <a:t>the</a:t>
          </a:r>
          <a:r>
            <a:rPr lang="et-EE" sz="1900" kern="1200" dirty="0" smtClean="0"/>
            <a:t> </a:t>
          </a:r>
          <a:r>
            <a:rPr lang="et-EE" sz="1900" kern="1200" dirty="0" err="1" smtClean="0"/>
            <a:t>goals</a:t>
          </a:r>
          <a:r>
            <a:rPr lang="et-EE" sz="1900" kern="1200" dirty="0" smtClean="0"/>
            <a:t>? </a:t>
          </a:r>
          <a:endParaRPr lang="et-EE" sz="1900" kern="1200" dirty="0"/>
        </a:p>
        <a:p>
          <a:pPr marL="171450" lvl="1" indent="-171450" algn="l" defTabSz="844550">
            <a:lnSpc>
              <a:spcPct val="90000"/>
            </a:lnSpc>
            <a:spcBef>
              <a:spcPct val="0"/>
            </a:spcBef>
            <a:spcAft>
              <a:spcPct val="15000"/>
            </a:spcAft>
            <a:buChar char="••"/>
          </a:pPr>
          <a:r>
            <a:rPr lang="et-EE" sz="1900" kern="1200" dirty="0" err="1" smtClean="0"/>
            <a:t>How</a:t>
          </a:r>
          <a:r>
            <a:rPr lang="et-EE" sz="1900" kern="1200" dirty="0" smtClean="0"/>
            <a:t> </a:t>
          </a:r>
          <a:r>
            <a:rPr lang="et-EE" sz="1900" kern="1200" dirty="0" err="1" smtClean="0"/>
            <a:t>is</a:t>
          </a:r>
          <a:r>
            <a:rPr lang="et-EE" sz="1900" kern="1200" dirty="0" smtClean="0"/>
            <a:t> </a:t>
          </a:r>
          <a:r>
            <a:rPr lang="et-EE" sz="1900" kern="1200" dirty="0" err="1" smtClean="0"/>
            <a:t>it</a:t>
          </a:r>
          <a:r>
            <a:rPr lang="et-EE" sz="1900" kern="1200" dirty="0" smtClean="0"/>
            <a:t> </a:t>
          </a:r>
          <a:r>
            <a:rPr lang="et-EE" sz="1900" kern="1200" dirty="0" err="1" smtClean="0"/>
            <a:t>regulated</a:t>
          </a:r>
          <a:r>
            <a:rPr lang="et-EE" sz="1900" kern="1200" dirty="0" smtClean="0"/>
            <a:t>? </a:t>
          </a:r>
          <a:endParaRPr lang="et-EE" sz="1900" kern="1200" dirty="0"/>
        </a:p>
      </dsp:txBody>
      <dsp:txXfrm>
        <a:off x="3107690" y="258403"/>
        <a:ext cx="4306116" cy="710837"/>
      </dsp:txXfrm>
    </dsp:sp>
    <dsp:sp modelId="{EC794373-D08C-4AAE-BCF3-217F0DA93057}">
      <dsp:nvSpPr>
        <dsp:cNvPr id="0" name=""/>
        <dsp:cNvSpPr/>
      </dsp:nvSpPr>
      <dsp:spPr>
        <a:xfrm>
          <a:off x="0" y="1543"/>
          <a:ext cx="3107690" cy="122455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t-EE" sz="2400" b="0" i="0" kern="1200" dirty="0" err="1" smtClean="0"/>
            <a:t>Requirement:TU</a:t>
          </a:r>
          <a:r>
            <a:rPr lang="et-EE" sz="2400" b="0" i="0" kern="1200" dirty="0" smtClean="0"/>
            <a:t> </a:t>
          </a:r>
          <a:r>
            <a:rPr lang="et-EE" sz="2400" b="0" i="0" kern="1200" dirty="0" err="1" smtClean="0"/>
            <a:t>documents</a:t>
          </a:r>
          <a:endParaRPr lang="et-EE" sz="2400" b="0" i="0" kern="1200" dirty="0" smtClean="0"/>
        </a:p>
      </dsp:txBody>
      <dsp:txXfrm>
        <a:off x="59778" y="61321"/>
        <a:ext cx="2988134" cy="1105001"/>
      </dsp:txXfrm>
    </dsp:sp>
    <dsp:sp modelId="{BB093D45-7856-4940-AABC-D214ADFF89BF}">
      <dsp:nvSpPr>
        <dsp:cNvPr id="0" name=""/>
        <dsp:cNvSpPr/>
      </dsp:nvSpPr>
      <dsp:spPr>
        <a:xfrm>
          <a:off x="3107690" y="1348556"/>
          <a:ext cx="4661535" cy="1224557"/>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t-EE" sz="1900" kern="1200" dirty="0" err="1" smtClean="0"/>
            <a:t>Does</a:t>
          </a:r>
          <a:r>
            <a:rPr lang="et-EE" sz="1900" kern="1200" dirty="0" smtClean="0"/>
            <a:t> </a:t>
          </a:r>
          <a:r>
            <a:rPr lang="et-EE" sz="1900" kern="1200" dirty="0" err="1" smtClean="0"/>
            <a:t>the</a:t>
          </a:r>
          <a:r>
            <a:rPr lang="et-EE" sz="1900" kern="1200" dirty="0" smtClean="0"/>
            <a:t> </a:t>
          </a:r>
          <a:r>
            <a:rPr lang="et-EE" sz="1900" kern="1200" dirty="0" err="1" smtClean="0"/>
            <a:t>process</a:t>
          </a:r>
          <a:r>
            <a:rPr lang="et-EE" sz="1900" kern="1200" dirty="0" smtClean="0"/>
            <a:t> </a:t>
          </a:r>
          <a:r>
            <a:rPr lang="et-EE" sz="1900" kern="1200" dirty="0" err="1" smtClean="0"/>
            <a:t>meet</a:t>
          </a:r>
          <a:r>
            <a:rPr lang="et-EE" sz="1900" kern="1200" dirty="0" smtClean="0"/>
            <a:t> </a:t>
          </a:r>
          <a:r>
            <a:rPr lang="et-EE" sz="1900" kern="1200" dirty="0" err="1" smtClean="0"/>
            <a:t>the</a:t>
          </a:r>
          <a:r>
            <a:rPr lang="et-EE" sz="1900" kern="1200" dirty="0" smtClean="0"/>
            <a:t> </a:t>
          </a:r>
          <a:r>
            <a:rPr lang="et-EE" sz="1900" kern="1200" dirty="0" err="1" smtClean="0"/>
            <a:t>requirements</a:t>
          </a:r>
          <a:r>
            <a:rPr lang="et-EE" sz="1900" kern="1200" dirty="0" smtClean="0"/>
            <a:t>?</a:t>
          </a:r>
          <a:endParaRPr lang="et-EE" sz="1900" kern="1200" dirty="0"/>
        </a:p>
        <a:p>
          <a:pPr marL="171450" lvl="1" indent="-171450" algn="l" defTabSz="844550">
            <a:lnSpc>
              <a:spcPct val="90000"/>
            </a:lnSpc>
            <a:spcBef>
              <a:spcPct val="0"/>
            </a:spcBef>
            <a:spcAft>
              <a:spcPct val="15000"/>
            </a:spcAft>
            <a:buChar char="••"/>
          </a:pPr>
          <a:r>
            <a:rPr lang="et-EE" sz="1900" kern="1200" dirty="0" err="1" smtClean="0"/>
            <a:t>Does</a:t>
          </a:r>
          <a:r>
            <a:rPr lang="et-EE" sz="1900" kern="1200" dirty="0" smtClean="0"/>
            <a:t> </a:t>
          </a:r>
          <a:r>
            <a:rPr lang="et-EE" sz="1900" kern="1200" dirty="0" err="1" smtClean="0"/>
            <a:t>the</a:t>
          </a:r>
          <a:r>
            <a:rPr lang="et-EE" sz="1900" kern="1200" dirty="0" smtClean="0"/>
            <a:t> </a:t>
          </a:r>
          <a:r>
            <a:rPr lang="et-EE" sz="1900" kern="1200" dirty="0" err="1" smtClean="0"/>
            <a:t>process</a:t>
          </a:r>
          <a:r>
            <a:rPr lang="et-EE" sz="1900" kern="1200" dirty="0" smtClean="0"/>
            <a:t> </a:t>
          </a:r>
          <a:r>
            <a:rPr lang="et-EE" sz="1900" kern="1200" dirty="0" err="1" smtClean="0"/>
            <a:t>make</a:t>
          </a:r>
          <a:r>
            <a:rPr lang="et-EE" sz="1900" kern="1200" dirty="0" smtClean="0"/>
            <a:t> </a:t>
          </a:r>
          <a:r>
            <a:rPr lang="et-EE" sz="1900" kern="1200" dirty="0" err="1" smtClean="0"/>
            <a:t>the</a:t>
          </a:r>
          <a:r>
            <a:rPr lang="et-EE" sz="1900" kern="1200" dirty="0" smtClean="0"/>
            <a:t> </a:t>
          </a:r>
          <a:r>
            <a:rPr lang="et-EE" sz="1900" kern="1200" dirty="0" err="1" smtClean="0"/>
            <a:t>goals</a:t>
          </a:r>
          <a:r>
            <a:rPr lang="et-EE" sz="1900" kern="1200" dirty="0" smtClean="0"/>
            <a:t> </a:t>
          </a:r>
          <a:r>
            <a:rPr lang="et-EE" sz="1900" kern="1200" dirty="0" err="1" smtClean="0"/>
            <a:t>achievable</a:t>
          </a:r>
          <a:r>
            <a:rPr lang="et-EE" sz="1900" kern="1200" dirty="0" smtClean="0"/>
            <a:t>? </a:t>
          </a:r>
          <a:endParaRPr lang="et-EE" sz="1900" kern="1200" dirty="0"/>
        </a:p>
      </dsp:txBody>
      <dsp:txXfrm>
        <a:off x="3107690" y="1501626"/>
        <a:ext cx="4202326" cy="918417"/>
      </dsp:txXfrm>
    </dsp:sp>
    <dsp:sp modelId="{9253B099-3232-48F0-8204-85A503E1BAEB}">
      <dsp:nvSpPr>
        <dsp:cNvPr id="0" name=""/>
        <dsp:cNvSpPr/>
      </dsp:nvSpPr>
      <dsp:spPr>
        <a:xfrm>
          <a:off x="0" y="1348556"/>
          <a:ext cx="3107690" cy="122455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t-EE" sz="2400" kern="1200" dirty="0" err="1" smtClean="0"/>
            <a:t>Description</a:t>
          </a:r>
          <a:r>
            <a:rPr lang="et-EE" sz="2400" kern="1200" dirty="0" smtClean="0"/>
            <a:t> of </a:t>
          </a:r>
          <a:r>
            <a:rPr lang="et-EE" sz="2400" kern="1200" dirty="0" err="1" smtClean="0"/>
            <a:t>the</a:t>
          </a:r>
          <a:r>
            <a:rPr lang="et-EE" sz="2400" kern="1200" dirty="0" smtClean="0"/>
            <a:t> </a:t>
          </a:r>
          <a:r>
            <a:rPr lang="et-EE" sz="2400" kern="1200" dirty="0" err="1" smtClean="0"/>
            <a:t>process</a:t>
          </a:r>
          <a:endParaRPr lang="et-EE" sz="2400" kern="1200" dirty="0"/>
        </a:p>
      </dsp:txBody>
      <dsp:txXfrm>
        <a:off x="59778" y="1408334"/>
        <a:ext cx="2988134" cy="1105001"/>
      </dsp:txXfrm>
    </dsp:sp>
    <dsp:sp modelId="{DB40BA1E-EEF3-423A-8A26-4934D36EBC9F}">
      <dsp:nvSpPr>
        <dsp:cNvPr id="0" name=""/>
        <dsp:cNvSpPr/>
      </dsp:nvSpPr>
      <dsp:spPr>
        <a:xfrm>
          <a:off x="3107690" y="2695570"/>
          <a:ext cx="4661535" cy="1224557"/>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t-EE" sz="1600" kern="1200" dirty="0" err="1" smtClean="0"/>
            <a:t>What</a:t>
          </a:r>
          <a:r>
            <a:rPr lang="et-EE" sz="1600" kern="1200" dirty="0" smtClean="0"/>
            <a:t> </a:t>
          </a:r>
          <a:r>
            <a:rPr lang="et-EE" sz="1600" kern="1200" dirty="0" err="1" smtClean="0"/>
            <a:t>results</a:t>
          </a:r>
          <a:r>
            <a:rPr lang="et-EE" sz="1600" kern="1200" dirty="0" smtClean="0"/>
            <a:t> </a:t>
          </a:r>
          <a:r>
            <a:rPr lang="et-EE" sz="1600" kern="1200" dirty="0" err="1" smtClean="0"/>
            <a:t>prove</a:t>
          </a:r>
          <a:r>
            <a:rPr lang="et-EE" sz="1600" kern="1200" dirty="0" smtClean="0"/>
            <a:t> </a:t>
          </a:r>
          <a:r>
            <a:rPr lang="et-EE" sz="1600" kern="1200" dirty="0" err="1" smtClean="0"/>
            <a:t>achieving</a:t>
          </a:r>
          <a:r>
            <a:rPr lang="et-EE" sz="1600" kern="1200" dirty="0" smtClean="0"/>
            <a:t> </a:t>
          </a:r>
          <a:r>
            <a:rPr lang="et-EE" sz="1600" kern="1200" dirty="0" err="1" smtClean="0"/>
            <a:t>the</a:t>
          </a:r>
          <a:r>
            <a:rPr lang="et-EE" sz="1600" kern="1200" dirty="0" smtClean="0"/>
            <a:t> </a:t>
          </a:r>
          <a:r>
            <a:rPr lang="et-EE" sz="1600" kern="1200" dirty="0" err="1" smtClean="0"/>
            <a:t>goals</a:t>
          </a:r>
          <a:r>
            <a:rPr lang="et-EE" sz="1600" kern="1200" dirty="0" smtClean="0"/>
            <a:t> and meeting </a:t>
          </a:r>
          <a:r>
            <a:rPr lang="et-EE" sz="1600" kern="1200" dirty="0" err="1" smtClean="0"/>
            <a:t>the</a:t>
          </a:r>
          <a:r>
            <a:rPr lang="et-EE" sz="1600" kern="1200" dirty="0" smtClean="0"/>
            <a:t> </a:t>
          </a:r>
          <a:r>
            <a:rPr lang="et-EE" sz="1600" kern="1200" dirty="0" err="1" smtClean="0"/>
            <a:t>requirements</a:t>
          </a:r>
          <a:r>
            <a:rPr lang="et-EE" sz="1600" kern="1200" dirty="0" smtClean="0"/>
            <a:t>? </a:t>
          </a:r>
          <a:endParaRPr lang="et-EE" sz="1600" kern="1200" dirty="0"/>
        </a:p>
        <a:p>
          <a:pPr marL="171450" lvl="1" indent="-171450" algn="l" defTabSz="711200">
            <a:lnSpc>
              <a:spcPct val="90000"/>
            </a:lnSpc>
            <a:spcBef>
              <a:spcPct val="0"/>
            </a:spcBef>
            <a:spcAft>
              <a:spcPct val="15000"/>
            </a:spcAft>
            <a:buChar char="••"/>
          </a:pPr>
          <a:r>
            <a:rPr lang="et-EE" sz="1600" kern="1200" dirty="0" err="1" smtClean="0"/>
            <a:t>What</a:t>
          </a:r>
          <a:r>
            <a:rPr lang="et-EE" sz="1600" kern="1200" dirty="0" smtClean="0"/>
            <a:t> </a:t>
          </a:r>
          <a:r>
            <a:rPr lang="et-EE" sz="1600" kern="1200" dirty="0" err="1" smtClean="0"/>
            <a:t>conclusions</a:t>
          </a:r>
          <a:r>
            <a:rPr lang="et-EE" sz="1600" kern="1200" dirty="0" smtClean="0"/>
            <a:t> </a:t>
          </a:r>
          <a:r>
            <a:rPr lang="et-EE" sz="1600" kern="1200" dirty="0" err="1" smtClean="0"/>
            <a:t>has</a:t>
          </a:r>
          <a:r>
            <a:rPr lang="et-EE" sz="1600" kern="1200" dirty="0" smtClean="0"/>
            <a:t> </a:t>
          </a:r>
          <a:r>
            <a:rPr lang="et-EE" sz="1600" kern="1200" dirty="0" err="1" smtClean="0"/>
            <a:t>the</a:t>
          </a:r>
          <a:r>
            <a:rPr lang="et-EE" sz="1600" kern="1200" dirty="0" smtClean="0"/>
            <a:t> </a:t>
          </a:r>
          <a:r>
            <a:rPr lang="et-EE" sz="1600" kern="1200" dirty="0" err="1" smtClean="0"/>
            <a:t>university</a:t>
          </a:r>
          <a:r>
            <a:rPr lang="et-EE" sz="1600" kern="1200" dirty="0" smtClean="0"/>
            <a:t> </a:t>
          </a:r>
          <a:r>
            <a:rPr lang="et-EE" sz="1600" kern="1200" dirty="0" err="1" smtClean="0"/>
            <a:t>done</a:t>
          </a:r>
          <a:r>
            <a:rPr lang="et-EE" sz="1600" kern="1200" dirty="0" smtClean="0"/>
            <a:t>? </a:t>
          </a:r>
          <a:endParaRPr lang="et-EE" sz="1600" kern="1200" dirty="0"/>
        </a:p>
      </dsp:txBody>
      <dsp:txXfrm>
        <a:off x="3107690" y="2848640"/>
        <a:ext cx="4202326" cy="918417"/>
      </dsp:txXfrm>
    </dsp:sp>
    <dsp:sp modelId="{149D9E09-7CF8-44DD-93C6-2F149CE63016}">
      <dsp:nvSpPr>
        <dsp:cNvPr id="0" name=""/>
        <dsp:cNvSpPr/>
      </dsp:nvSpPr>
      <dsp:spPr>
        <a:xfrm>
          <a:off x="0" y="2695570"/>
          <a:ext cx="3107690" cy="122455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t-EE" sz="2400" kern="1200" dirty="0" err="1" smtClean="0"/>
            <a:t>Results</a:t>
          </a:r>
          <a:endParaRPr lang="et-EE" sz="1800" kern="1200" dirty="0"/>
        </a:p>
      </dsp:txBody>
      <dsp:txXfrm>
        <a:off x="59778" y="2755348"/>
        <a:ext cx="2988134" cy="1105001"/>
      </dsp:txXfrm>
    </dsp:sp>
    <dsp:sp modelId="{DEFA0B02-3388-4317-98F8-F7A6154BC8B6}">
      <dsp:nvSpPr>
        <dsp:cNvPr id="0" name=""/>
        <dsp:cNvSpPr/>
      </dsp:nvSpPr>
      <dsp:spPr>
        <a:xfrm>
          <a:off x="3107690" y="4042583"/>
          <a:ext cx="4661535" cy="1224557"/>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t-EE" sz="1600" kern="1200" dirty="0" err="1" smtClean="0"/>
            <a:t>What</a:t>
          </a:r>
          <a:r>
            <a:rPr lang="et-EE" sz="1600" kern="1200" dirty="0" smtClean="0"/>
            <a:t> are </a:t>
          </a:r>
          <a:r>
            <a:rPr lang="et-EE" sz="1600" kern="1200" dirty="0" err="1" smtClean="0"/>
            <a:t>the</a:t>
          </a:r>
          <a:r>
            <a:rPr lang="et-EE" sz="1600" kern="1200" dirty="0" smtClean="0"/>
            <a:t> </a:t>
          </a:r>
          <a:r>
            <a:rPr lang="et-EE" sz="1600" kern="1200" dirty="0" err="1" smtClean="0"/>
            <a:t>strengths</a:t>
          </a:r>
          <a:r>
            <a:rPr lang="et-EE" sz="1600" kern="1200" dirty="0" smtClean="0"/>
            <a:t> </a:t>
          </a:r>
          <a:r>
            <a:rPr lang="et-EE" sz="1600" kern="1200" dirty="0" err="1" smtClean="0"/>
            <a:t>according</a:t>
          </a:r>
          <a:r>
            <a:rPr lang="et-EE" sz="1600" kern="1200" dirty="0" smtClean="0"/>
            <a:t> </a:t>
          </a:r>
          <a:r>
            <a:rPr lang="et-EE" sz="1600" kern="1200" dirty="0" err="1" smtClean="0"/>
            <a:t>to</a:t>
          </a:r>
          <a:r>
            <a:rPr lang="et-EE" sz="1600" kern="1200" dirty="0" smtClean="0"/>
            <a:t> </a:t>
          </a:r>
          <a:r>
            <a:rPr lang="et-EE" sz="1600" kern="1200" dirty="0" err="1" smtClean="0"/>
            <a:t>the</a:t>
          </a:r>
          <a:r>
            <a:rPr lang="et-EE" sz="1600" kern="1200" dirty="0" smtClean="0"/>
            <a:t> </a:t>
          </a:r>
          <a:r>
            <a:rPr lang="et-EE" sz="1600" kern="1200" dirty="0" err="1" smtClean="0"/>
            <a:t>conclusions</a:t>
          </a:r>
          <a:r>
            <a:rPr lang="et-EE" sz="1600" kern="1200" dirty="0" smtClean="0"/>
            <a:t>?</a:t>
          </a:r>
          <a:endParaRPr lang="et-EE" sz="1600" kern="1200" dirty="0"/>
        </a:p>
        <a:p>
          <a:pPr marL="171450" lvl="1" indent="-171450" algn="l" defTabSz="711200">
            <a:lnSpc>
              <a:spcPct val="90000"/>
            </a:lnSpc>
            <a:spcBef>
              <a:spcPct val="0"/>
            </a:spcBef>
            <a:spcAft>
              <a:spcPct val="15000"/>
            </a:spcAft>
            <a:buChar char="••"/>
          </a:pPr>
          <a:r>
            <a:rPr lang="et-EE" sz="1600" kern="1200" dirty="0" err="1" smtClean="0"/>
            <a:t>What</a:t>
          </a:r>
          <a:r>
            <a:rPr lang="et-EE" sz="1600" kern="1200" dirty="0" smtClean="0"/>
            <a:t> are </a:t>
          </a:r>
          <a:r>
            <a:rPr lang="et-EE" sz="1600" kern="1200" dirty="0" err="1" smtClean="0"/>
            <a:t>the</a:t>
          </a:r>
          <a:r>
            <a:rPr lang="et-EE" sz="1600" kern="1200" dirty="0" smtClean="0"/>
            <a:t> </a:t>
          </a:r>
          <a:r>
            <a:rPr lang="et-EE" sz="1600" kern="1200" dirty="0" err="1" smtClean="0"/>
            <a:t>development</a:t>
          </a:r>
          <a:r>
            <a:rPr lang="et-EE" sz="1600" kern="1200" dirty="0" smtClean="0"/>
            <a:t> </a:t>
          </a:r>
          <a:r>
            <a:rPr lang="et-EE" sz="1600" kern="1200" dirty="0" err="1" smtClean="0"/>
            <a:t>areas</a:t>
          </a:r>
          <a:r>
            <a:rPr lang="et-EE" sz="1600" kern="1200" dirty="0" smtClean="0"/>
            <a:t> </a:t>
          </a:r>
          <a:r>
            <a:rPr lang="et-EE" sz="1600" kern="1200" dirty="0" err="1" smtClean="0"/>
            <a:t>according</a:t>
          </a:r>
          <a:r>
            <a:rPr lang="et-EE" sz="1600" kern="1200" dirty="0" smtClean="0"/>
            <a:t> </a:t>
          </a:r>
          <a:r>
            <a:rPr lang="et-EE" sz="1600" kern="1200" dirty="0" err="1" smtClean="0"/>
            <a:t>to</a:t>
          </a:r>
          <a:r>
            <a:rPr lang="et-EE" sz="1600" kern="1200" dirty="0" smtClean="0"/>
            <a:t> </a:t>
          </a:r>
          <a:r>
            <a:rPr lang="et-EE" sz="1600" kern="1200" dirty="0" err="1" smtClean="0"/>
            <a:t>the</a:t>
          </a:r>
          <a:r>
            <a:rPr lang="et-EE" sz="1600" kern="1200" dirty="0" smtClean="0"/>
            <a:t> </a:t>
          </a:r>
          <a:r>
            <a:rPr lang="et-EE" sz="1600" kern="1200" dirty="0" err="1" smtClean="0"/>
            <a:t>conclusions</a:t>
          </a:r>
          <a:r>
            <a:rPr lang="et-EE" sz="1600" kern="1200" dirty="0" smtClean="0"/>
            <a:t>? </a:t>
          </a:r>
          <a:endParaRPr lang="et-EE" sz="1600" kern="1200" dirty="0"/>
        </a:p>
      </dsp:txBody>
      <dsp:txXfrm>
        <a:off x="3107690" y="4195653"/>
        <a:ext cx="4202326" cy="918417"/>
      </dsp:txXfrm>
    </dsp:sp>
    <dsp:sp modelId="{5796E0C0-B82D-4EE5-8C75-00354C7241C5}">
      <dsp:nvSpPr>
        <dsp:cNvPr id="0" name=""/>
        <dsp:cNvSpPr/>
      </dsp:nvSpPr>
      <dsp:spPr>
        <a:xfrm>
          <a:off x="0" y="4042583"/>
          <a:ext cx="3107690" cy="1224557"/>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t-EE" sz="2400" kern="1200" dirty="0" err="1" smtClean="0"/>
            <a:t>Strengths</a:t>
          </a:r>
          <a:r>
            <a:rPr lang="et-EE" sz="2400" kern="1200" dirty="0" smtClean="0"/>
            <a:t> and </a:t>
          </a:r>
          <a:r>
            <a:rPr lang="et-EE" sz="2400" kern="1200" dirty="0" err="1" smtClean="0"/>
            <a:t>development</a:t>
          </a:r>
          <a:r>
            <a:rPr lang="et-EE" sz="2400" kern="1200" dirty="0" smtClean="0"/>
            <a:t> </a:t>
          </a:r>
          <a:r>
            <a:rPr lang="et-EE" sz="2400" kern="1200" dirty="0" err="1" smtClean="0"/>
            <a:t>areas</a:t>
          </a:r>
          <a:endParaRPr lang="et-EE" sz="2400" kern="1200" dirty="0"/>
        </a:p>
      </dsp:txBody>
      <dsp:txXfrm>
        <a:off x="59778" y="4102361"/>
        <a:ext cx="2988134" cy="11050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826487-46EA-7345-A900-320199BCF9E0}" type="slidenum">
              <a:rPr lang="en-US" smtClean="0"/>
              <a:t>‹#›</a:t>
            </a:fld>
            <a:endParaRPr lang="en-US"/>
          </a:p>
        </p:txBody>
      </p:sp>
    </p:spTree>
    <p:extLst>
      <p:ext uri="{BB962C8B-B14F-4D97-AF65-F5344CB8AC3E}">
        <p14:creationId xmlns:p14="http://schemas.microsoft.com/office/powerpoint/2010/main" val="2843595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6"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7"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8"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9" name="Text Box 5"/>
          <p:cNvSpPr txBox="1">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50" name="Rectangle 6"/>
          <p:cNvSpPr>
            <a:spLocks noGrp="1" noChangeArrowheads="1"/>
          </p:cNvSpPr>
          <p:nvPr>
            <p:ph type="dt"/>
          </p:nvPr>
        </p:nvSpPr>
        <p:spPr bwMode="auto">
          <a:xfrm>
            <a:off x="3884613" y="0"/>
            <a:ext cx="296545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endParaRPr lang="et-EE"/>
          </a:p>
        </p:txBody>
      </p:sp>
      <p:sp>
        <p:nvSpPr>
          <p:cNvPr id="6151" name="Rectangle 7"/>
          <p:cNvSpPr>
            <a:spLocks noGrp="1" noRot="1" noChangeAspect="1" noChangeArrowheads="1"/>
          </p:cNvSpPr>
          <p:nvPr>
            <p:ph type="sldImg"/>
          </p:nvPr>
        </p:nvSpPr>
        <p:spPr bwMode="auto">
          <a:xfrm>
            <a:off x="1373188" y="1143000"/>
            <a:ext cx="4105275"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52" name="Rectangle 8"/>
          <p:cNvSpPr>
            <a:spLocks noGrp="1" noChangeArrowheads="1"/>
          </p:cNvSpPr>
          <p:nvPr>
            <p:ph type="body"/>
          </p:nvPr>
        </p:nvSpPr>
        <p:spPr bwMode="auto">
          <a:xfrm>
            <a:off x="685800" y="4400550"/>
            <a:ext cx="548005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t-EE" smtClean="0"/>
          </a:p>
        </p:txBody>
      </p:sp>
      <p:sp>
        <p:nvSpPr>
          <p:cNvPr id="6153" name="Text Box 9"/>
          <p:cNvSpPr txBox="1">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54" name="Rectangle 10"/>
          <p:cNvSpPr>
            <a:spLocks noGrp="1" noChangeArrowheads="1"/>
          </p:cNvSpPr>
          <p:nvPr>
            <p:ph type="sldNum"/>
          </p:nvPr>
        </p:nvSpPr>
        <p:spPr bwMode="auto">
          <a:xfrm>
            <a:off x="3884613" y="8685213"/>
            <a:ext cx="2965450"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fld id="{2E314BED-B06C-4493-9959-73D3F288AF98}" type="slidenum">
              <a:rPr lang="et-EE"/>
              <a:pPr/>
              <a:t>‹#›</a:t>
            </a:fld>
            <a:endParaRPr lang="et-EE"/>
          </a:p>
        </p:txBody>
      </p:sp>
    </p:spTree>
    <p:extLst>
      <p:ext uri="{BB962C8B-B14F-4D97-AF65-F5344CB8AC3E}">
        <p14:creationId xmlns:p14="http://schemas.microsoft.com/office/powerpoint/2010/main" val="998814208"/>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908720"/>
            <a:ext cx="7704856" cy="2664296"/>
          </a:xfrm>
        </p:spPr>
        <p:txBody>
          <a:bodyPr anchor="b"/>
          <a:lstStyle>
            <a:lvl1pPr algn="l">
              <a:lnSpc>
                <a:spcPct val="70000"/>
              </a:lnSpc>
              <a:defRPr sz="8000" b="0"/>
            </a:lvl1pPr>
          </a:lstStyle>
          <a:p>
            <a:r>
              <a:rPr lang="en-US" dirty="0" smtClean="0"/>
              <a:t>TITLE </a:t>
            </a:r>
            <a:r>
              <a:rPr lang="et-EE" dirty="0" smtClean="0"/>
              <a:t>OF THE </a:t>
            </a:r>
            <a:r>
              <a:rPr lang="en-US" dirty="0" smtClean="0"/>
              <a:t>presentation</a:t>
            </a:r>
            <a:endParaRPr lang="et-EE" dirty="0"/>
          </a:p>
        </p:txBody>
      </p:sp>
      <p:sp>
        <p:nvSpPr>
          <p:cNvPr id="3" name="Subtitle 2"/>
          <p:cNvSpPr>
            <a:spLocks noGrp="1"/>
          </p:cNvSpPr>
          <p:nvPr>
            <p:ph type="subTitle" idx="1" hasCustomPrompt="1"/>
          </p:nvPr>
        </p:nvSpPr>
        <p:spPr>
          <a:xfrm>
            <a:off x="827584" y="4149080"/>
            <a:ext cx="7704856" cy="1296144"/>
          </a:xfrm>
        </p:spPr>
        <p:txBody>
          <a:bodyPr/>
          <a:lstStyle>
            <a:lvl1pPr marL="0" indent="0" algn="l">
              <a:buNone/>
              <a:defRPr sz="3600" b="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a:t>
            </a:r>
            <a:r>
              <a:rPr lang="et-EE" dirty="0" smtClean="0"/>
              <a:t>UTHOR</a:t>
            </a:r>
            <a:endParaRPr lang="en-US" dirty="0" smtClean="0"/>
          </a:p>
          <a:p>
            <a:r>
              <a:rPr lang="et-EE" dirty="0" smtClean="0"/>
              <a:t>Date</a:t>
            </a:r>
            <a:endParaRPr lang="et-EE" dirty="0"/>
          </a:p>
        </p:txBody>
      </p:sp>
    </p:spTree>
    <p:extLst>
      <p:ext uri="{BB962C8B-B14F-4D97-AF65-F5344CB8AC3E}">
        <p14:creationId xmlns:p14="http://schemas.microsoft.com/office/powerpoint/2010/main" val="1109874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baseline="0">
                <a:solidFill>
                  <a:schemeClr val="bg1"/>
                </a:solidFill>
              </a:defRPr>
            </a:lvl1pPr>
          </a:lstStyle>
          <a:p>
            <a:r>
              <a:rPr lang="en-US" dirty="0" smtClean="0"/>
              <a:t/>
            </a:r>
            <a:br>
              <a:rPr lang="en-US" dirty="0" smtClean="0"/>
            </a:br>
            <a:r>
              <a:rPr lang="et-EE" dirty="0" smtClean="0"/>
              <a:t>important title</a:t>
            </a:r>
            <a:endParaRPr lang="en-US" dirty="0"/>
          </a:p>
        </p:txBody>
      </p:sp>
      <p:sp>
        <p:nvSpPr>
          <p:cNvPr id="5" name="Picture Placeholder 4"/>
          <p:cNvSpPr>
            <a:spLocks noGrp="1"/>
          </p:cNvSpPr>
          <p:nvPr>
            <p:ph type="pic" sz="quarter" idx="10"/>
          </p:nvPr>
        </p:nvSpPr>
        <p:spPr>
          <a:xfrm>
            <a:off x="34558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755576"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1.</a:t>
            </a:r>
            <a:endParaRPr lang="en-US" sz="6600" dirty="0"/>
          </a:p>
        </p:txBody>
      </p:sp>
    </p:spTree>
    <p:extLst>
      <p:ext uri="{BB962C8B-B14F-4D97-AF65-F5344CB8AC3E}">
        <p14:creationId xmlns:p14="http://schemas.microsoft.com/office/powerpoint/2010/main" val="41333027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613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t-EE" dirty="0" smtClean="0"/>
              <a:t>important title</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3456136"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2.</a:t>
            </a:r>
            <a:endParaRPr lang="en-US" sz="6600" dirty="0"/>
          </a:p>
        </p:txBody>
      </p:sp>
    </p:spTree>
    <p:extLst>
      <p:ext uri="{BB962C8B-B14F-4D97-AF65-F5344CB8AC3E}">
        <p14:creationId xmlns:p14="http://schemas.microsoft.com/office/powerpoint/2010/main" val="2043889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432"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t-EE" dirty="0" smtClean="0"/>
              <a:t>important title</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345613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6120432"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3.</a:t>
            </a:r>
            <a:endParaRPr lang="en-US" sz="6600" dirty="0"/>
          </a:p>
        </p:txBody>
      </p:sp>
    </p:spTree>
    <p:extLst>
      <p:ext uri="{BB962C8B-B14F-4D97-AF65-F5344CB8AC3E}">
        <p14:creationId xmlns:p14="http://schemas.microsoft.com/office/powerpoint/2010/main" val="2574835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9048"/>
            <a:ext cx="8223250" cy="1138239"/>
          </a:xfrm>
        </p:spPr>
        <p:txBody>
          <a:bodyPr anchor="t"/>
          <a:lstStyle>
            <a:lvl1pPr algn="r">
              <a:defRPr sz="4800" baseline="0">
                <a:solidFill>
                  <a:srgbClr val="B20533"/>
                </a:solidFill>
              </a:defRPr>
            </a:lvl1pPr>
          </a:lstStyle>
          <a:p>
            <a:r>
              <a:rPr lang="et-EE" dirty="0" smtClean="0"/>
              <a:t>Title of the table</a:t>
            </a:r>
            <a:endParaRPr lang="en-US" dirty="0"/>
          </a:p>
        </p:txBody>
      </p:sp>
      <p:sp>
        <p:nvSpPr>
          <p:cNvPr id="4" name="Table Placeholder 3"/>
          <p:cNvSpPr>
            <a:spLocks noGrp="1"/>
          </p:cNvSpPr>
          <p:nvPr>
            <p:ph type="tbl" sz="quarter" idx="10"/>
          </p:nvPr>
        </p:nvSpPr>
        <p:spPr>
          <a:xfrm>
            <a:off x="468315" y="1773337"/>
            <a:ext cx="8207375" cy="3671887"/>
          </a:xfrm>
        </p:spPr>
        <p:txBody>
          <a:bodyPr/>
          <a:lstStyle>
            <a:lvl1pPr marL="0" indent="0">
              <a:buNone/>
              <a:defRPr/>
            </a:lvl1pPr>
          </a:lstStyle>
          <a:p>
            <a:endParaRPr lang="en-US" dirty="0"/>
          </a:p>
        </p:txBody>
      </p:sp>
    </p:spTree>
    <p:extLst>
      <p:ext uri="{BB962C8B-B14F-4D97-AF65-F5344CB8AC3E}">
        <p14:creationId xmlns:p14="http://schemas.microsoft.com/office/powerpoint/2010/main" val="33892023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46800" y="188640"/>
            <a:ext cx="2997200" cy="2997200"/>
          </a:xfrm>
        </p:spPr>
        <p:txBody>
          <a:bodyPr/>
          <a:lstStyle>
            <a:lvl1pPr marL="0" indent="0">
              <a:buNone/>
              <a:defRPr/>
            </a:lvl1pPr>
          </a:lstStyle>
          <a:p>
            <a:endParaRPr lang="en-US" dirty="0"/>
          </a:p>
        </p:txBody>
      </p:sp>
      <p:sp>
        <p:nvSpPr>
          <p:cNvPr id="2" name="Title 1"/>
          <p:cNvSpPr>
            <a:spLocks noGrp="1"/>
          </p:cNvSpPr>
          <p:nvPr>
            <p:ph type="title" hasCustomPrompt="1"/>
          </p:nvPr>
        </p:nvSpPr>
        <p:spPr>
          <a:xfrm>
            <a:off x="683568" y="548680"/>
            <a:ext cx="4978896" cy="576064"/>
          </a:xfrm>
        </p:spPr>
        <p:txBody>
          <a:bodyPr anchor="t"/>
          <a:lstStyle>
            <a:lvl1pPr>
              <a:defRPr>
                <a:solidFill>
                  <a:srgbClr val="B20533"/>
                </a:solidFill>
              </a:defRPr>
            </a:lvl1pPr>
          </a:lstStyle>
          <a:p>
            <a:r>
              <a:rPr lang="et-EE" dirty="0" smtClean="0"/>
              <a:t>TITLE</a:t>
            </a:r>
            <a:endParaRPr lang="en-US" dirty="0"/>
          </a:p>
        </p:txBody>
      </p:sp>
      <p:sp>
        <p:nvSpPr>
          <p:cNvPr id="6" name="Text Placeholder 5"/>
          <p:cNvSpPr>
            <a:spLocks noGrp="1"/>
          </p:cNvSpPr>
          <p:nvPr>
            <p:ph type="body" sz="quarter" idx="11"/>
          </p:nvPr>
        </p:nvSpPr>
        <p:spPr>
          <a:xfrm>
            <a:off x="682590" y="1484784"/>
            <a:ext cx="4967287" cy="3888432"/>
          </a:xfrm>
        </p:spPr>
        <p:txBody>
          <a:bodyPr anchor="t"/>
          <a:lstStyle/>
          <a:p>
            <a:pPr lvl="0"/>
            <a:r>
              <a:rPr lang="et-EE" dirty="0" smtClean="0"/>
              <a:t>Click to edit Master text styles</a:t>
            </a:r>
          </a:p>
        </p:txBody>
      </p:sp>
    </p:spTree>
    <p:extLst>
      <p:ext uri="{BB962C8B-B14F-4D97-AF65-F5344CB8AC3E}">
        <p14:creationId xmlns:p14="http://schemas.microsoft.com/office/powerpoint/2010/main" val="23379754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0" y="436510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 name="Picture Placeholder 5"/>
          <p:cNvSpPr>
            <a:spLocks noGrp="1"/>
          </p:cNvSpPr>
          <p:nvPr>
            <p:ph type="pic" sz="quarter" idx="10"/>
          </p:nvPr>
        </p:nvSpPr>
        <p:spPr>
          <a:xfrm>
            <a:off x="611188" y="548059"/>
            <a:ext cx="3529012" cy="3529013"/>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4500563" y="548059"/>
            <a:ext cx="3959225" cy="3529013"/>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10086360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0" y="436510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 name="Text Placeholder 7"/>
          <p:cNvSpPr>
            <a:spLocks noGrp="1"/>
          </p:cNvSpPr>
          <p:nvPr>
            <p:ph type="body" sz="quarter" idx="11"/>
          </p:nvPr>
        </p:nvSpPr>
        <p:spPr>
          <a:xfrm>
            <a:off x="4788023" y="692075"/>
            <a:ext cx="3744416"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1" name="Text Placeholder 7"/>
          <p:cNvSpPr>
            <a:spLocks noGrp="1"/>
          </p:cNvSpPr>
          <p:nvPr>
            <p:ph type="body" sz="quarter" idx="12"/>
          </p:nvPr>
        </p:nvSpPr>
        <p:spPr>
          <a:xfrm>
            <a:off x="611560" y="692075"/>
            <a:ext cx="3745048"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4145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5832400" y="3033762"/>
            <a:ext cx="2340000" cy="2340000"/>
          </a:xfrm>
        </p:spPr>
        <p:txBody>
          <a:bodyPr/>
          <a:lstStyle/>
          <a:p>
            <a:endParaRPr lang="en-US" dirty="0" smtClean="0"/>
          </a:p>
          <a:p>
            <a:endParaRPr lang="en-US" dirty="0"/>
          </a:p>
        </p:txBody>
      </p:sp>
      <p:sp>
        <p:nvSpPr>
          <p:cNvPr id="7" name="Picture Placeholder 6"/>
          <p:cNvSpPr>
            <a:spLocks noGrp="1"/>
          </p:cNvSpPr>
          <p:nvPr>
            <p:ph type="pic" sz="quarter" idx="12"/>
          </p:nvPr>
        </p:nvSpPr>
        <p:spPr>
          <a:xfrm>
            <a:off x="863277" y="548680"/>
            <a:ext cx="4824413" cy="4824413"/>
          </a:xfrm>
        </p:spPr>
        <p:txBody>
          <a:bodyPr/>
          <a:lstStyle>
            <a:lvl1pPr marL="0" indent="0">
              <a:buNone/>
              <a:defRPr/>
            </a:lvl1pPr>
          </a:lstStyle>
          <a:p>
            <a:endParaRPr lang="en-US" dirty="0"/>
          </a:p>
        </p:txBody>
      </p:sp>
      <p:sp>
        <p:nvSpPr>
          <p:cNvPr id="8" name="Picture Placeholder 4"/>
          <p:cNvSpPr>
            <a:spLocks noGrp="1"/>
          </p:cNvSpPr>
          <p:nvPr>
            <p:ph type="pic" sz="quarter" idx="13"/>
          </p:nvPr>
        </p:nvSpPr>
        <p:spPr>
          <a:xfrm>
            <a:off x="5832400" y="549226"/>
            <a:ext cx="2340000" cy="2340000"/>
          </a:xfrm>
        </p:spPr>
        <p:txBody>
          <a:bodyPr/>
          <a:lstStyle/>
          <a:p>
            <a:endParaRPr lang="en-US" dirty="0" smtClean="0"/>
          </a:p>
          <a:p>
            <a:endParaRPr lang="en-US" dirty="0"/>
          </a:p>
        </p:txBody>
      </p:sp>
    </p:spTree>
    <p:extLst>
      <p:ext uri="{BB962C8B-B14F-4D97-AF65-F5344CB8AC3E}">
        <p14:creationId xmlns:p14="http://schemas.microsoft.com/office/powerpoint/2010/main" val="4453602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32" y="692696"/>
            <a:ext cx="3532386" cy="4608512"/>
          </a:xfrm>
        </p:spPr>
        <p:txBody>
          <a:bodyPr/>
          <a:lstStyle>
            <a:lvl1pPr indent="0">
              <a:lnSpc>
                <a:spcPct val="150000"/>
              </a:lnSpc>
              <a:defRPr sz="2400" baseline="0"/>
            </a:lvl1pPr>
          </a:lstStyle>
          <a:p>
            <a:r>
              <a:rPr lang="et-EE" dirty="0" smtClean="0"/>
              <a:t>Brand related information</a:t>
            </a:r>
            <a:endParaRPr lang="en-US" dirty="0"/>
          </a:p>
        </p:txBody>
      </p:sp>
      <p:pic>
        <p:nvPicPr>
          <p:cNvPr id="3" name="Picture 2"/>
          <p:cNvPicPr>
            <a:picLocks noChangeAspect="1"/>
          </p:cNvPicPr>
          <p:nvPr userDrawn="1"/>
        </p:nvPicPr>
        <p:blipFill>
          <a:blip r:embed="rId2"/>
          <a:stretch>
            <a:fillRect/>
          </a:stretch>
        </p:blipFill>
        <p:spPr>
          <a:xfrm>
            <a:off x="899592" y="548680"/>
            <a:ext cx="2276475" cy="5553075"/>
          </a:xfrm>
          <a:prstGeom prst="rect">
            <a:avLst/>
          </a:prstGeom>
        </p:spPr>
      </p:pic>
    </p:spTree>
    <p:extLst>
      <p:ext uri="{BB962C8B-B14F-4D97-AF65-F5344CB8AC3E}">
        <p14:creationId xmlns:p14="http://schemas.microsoft.com/office/powerpoint/2010/main" val="41153195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1560" y="1412776"/>
            <a:ext cx="7886700" cy="2880320"/>
          </a:xfrm>
        </p:spPr>
        <p:txBody>
          <a:bodyPr/>
          <a:lstStyle>
            <a:lvl1pPr marL="0" marR="0" indent="0" algn="ctr" defTabSz="449263" rtl="0" eaLnBrk="1" fontAlgn="base" latinLnBrk="0" hangingPunct="1">
              <a:lnSpc>
                <a:spcPct val="100000"/>
              </a:lnSpc>
              <a:spcBef>
                <a:spcPts val="0"/>
              </a:spcBef>
              <a:spcAft>
                <a:spcPts val="0"/>
              </a:spcAft>
              <a:buClr>
                <a:srgbClr val="B20533"/>
              </a:buClr>
              <a:buSzPct val="100000"/>
              <a:buFont typeface="Lucida Grande"/>
              <a:buNone/>
              <a:tabLst/>
              <a:defRPr sz="3600"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t-EE" dirty="0" smtClean="0"/>
              <a:t>Welcome</a:t>
            </a:r>
            <a:r>
              <a:rPr lang="en-US" dirty="0" smtClean="0"/>
              <a:t>!</a:t>
            </a:r>
          </a:p>
          <a:p>
            <a:pPr lvl="0"/>
            <a:endParaRPr lang="en-US" dirty="0" smtClean="0"/>
          </a:p>
          <a:p>
            <a:pPr lvl="0"/>
            <a:r>
              <a:rPr lang="en-US" dirty="0" err="1" smtClean="0"/>
              <a:t>Narva</a:t>
            </a:r>
            <a:r>
              <a:rPr lang="en-US" dirty="0" smtClean="0"/>
              <a:t> </a:t>
            </a:r>
            <a:r>
              <a:rPr lang="et-EE" dirty="0" smtClean="0"/>
              <a:t>Rd </a:t>
            </a:r>
            <a:r>
              <a:rPr lang="en-US" dirty="0" smtClean="0"/>
              <a:t>25, </a:t>
            </a:r>
            <a:r>
              <a:rPr lang="et-EE" dirty="0" smtClean="0"/>
              <a:t>10120 </a:t>
            </a:r>
            <a:r>
              <a:rPr lang="en-US" dirty="0" smtClean="0"/>
              <a:t>Tallinn </a:t>
            </a:r>
            <a:endParaRPr lang="et-EE" dirty="0" smtClean="0"/>
          </a:p>
          <a:p>
            <a:pPr lvl="0"/>
            <a:r>
              <a:rPr lang="et-EE" dirty="0" smtClean="0"/>
              <a:t>ESTONIA</a:t>
            </a:r>
            <a:endParaRPr lang="en-US" dirty="0" smtClean="0"/>
          </a:p>
          <a:p>
            <a:pPr lvl="0"/>
            <a:r>
              <a:rPr lang="en-US" dirty="0" smtClean="0"/>
              <a:t>www.tlu.ee</a:t>
            </a:r>
            <a:r>
              <a:rPr lang="et-EE" dirty="0" smtClean="0"/>
              <a:t>/en</a:t>
            </a:r>
            <a:endParaRPr lang="en-US" dirty="0" smtClean="0"/>
          </a:p>
          <a:p>
            <a:pPr lvl="0"/>
            <a:r>
              <a:rPr lang="en-US" dirty="0" smtClean="0"/>
              <a:t>tlu@tlu.ee</a:t>
            </a:r>
          </a:p>
          <a:p>
            <a:pPr lvl="0"/>
            <a:endParaRPr lang="en-US" dirty="0" smtClean="0"/>
          </a:p>
        </p:txBody>
      </p:sp>
      <p:sp>
        <p:nvSpPr>
          <p:cNvPr id="4" name="Line 2"/>
          <p:cNvSpPr>
            <a:spLocks noChangeShapeType="1"/>
          </p:cNvSpPr>
          <p:nvPr userDrawn="1"/>
        </p:nvSpPr>
        <p:spPr bwMode="auto">
          <a:xfrm>
            <a:off x="611560" y="5157192"/>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Tree>
    <p:extLst>
      <p:ext uri="{BB962C8B-B14F-4D97-AF65-F5344CB8AC3E}">
        <p14:creationId xmlns:p14="http://schemas.microsoft.com/office/powerpoint/2010/main" val="626751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047" y="476672"/>
            <a:ext cx="7886700" cy="3384376"/>
          </a:xfrm>
        </p:spPr>
        <p:txBody>
          <a:bodyPr anchor="b"/>
          <a:lstStyle>
            <a:lvl1pPr algn="ctr">
              <a:lnSpc>
                <a:spcPct val="75000"/>
              </a:lnSpc>
              <a:defRPr sz="8000" b="0" baseline="0"/>
            </a:lvl1pPr>
          </a:lstStyle>
          <a:p>
            <a:r>
              <a:rPr lang="et-EE" dirty="0" smtClean="0"/>
              <a:t>Title of the topic</a:t>
            </a:r>
            <a:endParaRPr lang="et-EE" dirty="0"/>
          </a:p>
        </p:txBody>
      </p:sp>
      <p:sp>
        <p:nvSpPr>
          <p:cNvPr id="3" name="Text Placeholder 2"/>
          <p:cNvSpPr>
            <a:spLocks noGrp="1"/>
          </p:cNvSpPr>
          <p:nvPr>
            <p:ph type="body" idx="1" hasCustomPrompt="1"/>
          </p:nvPr>
        </p:nvSpPr>
        <p:spPr>
          <a:xfrm>
            <a:off x="594047" y="4581129"/>
            <a:ext cx="7886700" cy="864096"/>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t-EE" dirty="0" smtClean="0"/>
              <a:t>Subtitle</a:t>
            </a:r>
            <a:r>
              <a:rPr lang="en-US" dirty="0" smtClean="0"/>
              <a:t>/ </a:t>
            </a:r>
            <a:r>
              <a:rPr lang="et-EE" dirty="0" smtClean="0"/>
              <a:t>Author / Date</a:t>
            </a:r>
            <a:endParaRPr lang="en-US" dirty="0" smtClean="0"/>
          </a:p>
        </p:txBody>
      </p:sp>
      <p:sp>
        <p:nvSpPr>
          <p:cNvPr id="4" name="Line 2"/>
          <p:cNvSpPr>
            <a:spLocks noChangeShapeType="1"/>
          </p:cNvSpPr>
          <p:nvPr userDrawn="1"/>
        </p:nvSpPr>
        <p:spPr bwMode="auto">
          <a:xfrm>
            <a:off x="589287" y="4149081"/>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Tree>
    <p:extLst>
      <p:ext uri="{BB962C8B-B14F-4D97-AF65-F5344CB8AC3E}">
        <p14:creationId xmlns:p14="http://schemas.microsoft.com/office/powerpoint/2010/main" val="30430300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Title</a:t>
            </a:r>
            <a:endParaRPr lang="et-EE" dirty="0"/>
          </a:p>
        </p:txBody>
      </p:sp>
      <p:sp>
        <p:nvSpPr>
          <p:cNvPr id="3" name="Content Placeholder 2"/>
          <p:cNvSpPr>
            <a:spLocks noGrp="1"/>
          </p:cNvSpPr>
          <p:nvPr>
            <p:ph idx="1"/>
          </p:nvPr>
        </p:nvSpPr>
        <p:spPr>
          <a:xfrm>
            <a:off x="457200" y="1604963"/>
            <a:ext cx="8223250" cy="3984277"/>
          </a:xfrm>
        </p:spPr>
        <p:txBody>
          <a:bodyPr/>
          <a:lstStyle>
            <a:lvl1pPr>
              <a:defRPr i="1"/>
            </a:lvl1pPr>
            <a:lvl2pPr>
              <a:defRPr i="1"/>
            </a:lvl2pPr>
            <a:lvl3pPr>
              <a:defRPr i="1"/>
            </a:lvl3pPr>
            <a:lvl4pPr>
              <a:defRPr i="1"/>
            </a:lvl4pPr>
            <a:lvl5pP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25584984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Title</a:t>
            </a:r>
            <a:endParaRPr lang="et-EE" dirty="0"/>
          </a:p>
        </p:txBody>
      </p:sp>
      <p:sp>
        <p:nvSpPr>
          <p:cNvPr id="3" name="Content Placeholder 2"/>
          <p:cNvSpPr>
            <a:spLocks noGrp="1"/>
          </p:cNvSpPr>
          <p:nvPr>
            <p:ph sz="half" idx="1" hasCustomPrompt="1"/>
          </p:nvPr>
        </p:nvSpPr>
        <p:spPr>
          <a:xfrm>
            <a:off x="457202" y="1604963"/>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Content Placeholder 3"/>
          <p:cNvSpPr>
            <a:spLocks noGrp="1"/>
          </p:cNvSpPr>
          <p:nvPr>
            <p:ph sz="half" idx="2" hasCustomPrompt="1"/>
          </p:nvPr>
        </p:nvSpPr>
        <p:spPr>
          <a:xfrm>
            <a:off x="4645027" y="1604963"/>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38459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lvl1pPr>
              <a:defRPr>
                <a:solidFill>
                  <a:srgbClr val="B20533"/>
                </a:solidFill>
              </a:defRPr>
            </a:lvl1pPr>
          </a:lstStyle>
          <a:p>
            <a:r>
              <a:rPr lang="et-EE" dirty="0" smtClean="0"/>
              <a:t>Title</a:t>
            </a:r>
            <a:endParaRPr lang="et-EE" dirty="0"/>
          </a:p>
        </p:txBody>
      </p:sp>
      <p:sp>
        <p:nvSpPr>
          <p:cNvPr id="3" name="Text Placeholder 2"/>
          <p:cNvSpPr>
            <a:spLocks noGrp="1"/>
          </p:cNvSpPr>
          <p:nvPr>
            <p:ph type="body" idx="1" hasCustomPrompt="1"/>
          </p:nvPr>
        </p:nvSpPr>
        <p:spPr>
          <a:xfrm>
            <a:off x="630240" y="1681163"/>
            <a:ext cx="3868737"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Subtitle</a:t>
            </a:r>
            <a:endParaRPr lang="en-US" dirty="0" smtClean="0"/>
          </a:p>
        </p:txBody>
      </p:sp>
      <p:sp>
        <p:nvSpPr>
          <p:cNvPr id="4" name="Content Placeholder 3"/>
          <p:cNvSpPr>
            <a:spLocks noGrp="1"/>
          </p:cNvSpPr>
          <p:nvPr>
            <p:ph sz="half" idx="2" hasCustomPrompt="1"/>
          </p:nvPr>
        </p:nvSpPr>
        <p:spPr>
          <a:xfrm>
            <a:off x="630240" y="2505075"/>
            <a:ext cx="3868737"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5" name="Text Placeholder 4"/>
          <p:cNvSpPr>
            <a:spLocks noGrp="1"/>
          </p:cNvSpPr>
          <p:nvPr>
            <p:ph type="body" sz="quarter" idx="3" hasCustomPrompt="1"/>
          </p:nvPr>
        </p:nvSpPr>
        <p:spPr>
          <a:xfrm>
            <a:off x="4629150" y="1681163"/>
            <a:ext cx="3887788"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Subtitle</a:t>
            </a:r>
            <a:endParaRPr lang="en-US" dirty="0" smtClean="0"/>
          </a:p>
        </p:txBody>
      </p:sp>
      <p:sp>
        <p:nvSpPr>
          <p:cNvPr id="6" name="Content Placeholder 5"/>
          <p:cNvSpPr>
            <a:spLocks noGrp="1"/>
          </p:cNvSpPr>
          <p:nvPr>
            <p:ph sz="quarter" idx="4" hasCustomPrompt="1"/>
          </p:nvPr>
        </p:nvSpPr>
        <p:spPr>
          <a:xfrm>
            <a:off x="4629150" y="2505075"/>
            <a:ext cx="3887788"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24516216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Content Placeholder 2"/>
          <p:cNvSpPr txBox="1">
            <a:spLocks/>
          </p:cNvSpPr>
          <p:nvPr userDrawn="1"/>
        </p:nvSpPr>
        <p:spPr>
          <a:xfrm>
            <a:off x="457200" y="2132857"/>
            <a:ext cx="8223250" cy="2160240"/>
          </a:xfrm>
          <a:prstGeom prst="rect">
            <a:avLst/>
          </a:prstGeom>
        </p:spPr>
        <p:txBody>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t-EE" sz="3400" i="1" dirty="0"/>
          </a:p>
        </p:txBody>
      </p:sp>
    </p:spTree>
    <p:extLst>
      <p:ext uri="{BB962C8B-B14F-4D97-AF65-F5344CB8AC3E}">
        <p14:creationId xmlns:p14="http://schemas.microsoft.com/office/powerpoint/2010/main" val="355182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40" y="457200"/>
            <a:ext cx="2949575" cy="1600200"/>
          </a:xfrm>
        </p:spPr>
        <p:txBody>
          <a:bodyPr anchor="t"/>
          <a:lstStyle>
            <a:lvl1pPr>
              <a:defRPr sz="3200"/>
            </a:lvl1pPr>
          </a:lstStyle>
          <a:p>
            <a:r>
              <a:rPr lang="en-US" dirty="0" err="1" smtClean="0"/>
              <a:t>Väide</a:t>
            </a:r>
            <a:endParaRPr lang="et-EE" dirty="0"/>
          </a:p>
        </p:txBody>
      </p:sp>
      <p:sp>
        <p:nvSpPr>
          <p:cNvPr id="3" name="Content Placeholder 2"/>
          <p:cNvSpPr>
            <a:spLocks noGrp="1"/>
          </p:cNvSpPr>
          <p:nvPr>
            <p:ph idx="1" hasCustomPrompt="1"/>
          </p:nvPr>
        </p:nvSpPr>
        <p:spPr>
          <a:xfrm>
            <a:off x="3851920" y="457200"/>
            <a:ext cx="4629150" cy="520404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First level</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ext Placeholder 3"/>
          <p:cNvSpPr>
            <a:spLocks noGrp="1"/>
          </p:cNvSpPr>
          <p:nvPr>
            <p:ph type="body" sz="half" idx="2"/>
          </p:nvPr>
        </p:nvSpPr>
        <p:spPr>
          <a:xfrm>
            <a:off x="630240" y="2057401"/>
            <a:ext cx="2949575" cy="3603847"/>
          </a:xfrm>
        </p:spPr>
        <p:txBody>
          <a:bodyPr/>
          <a:lstStyle>
            <a:lvl1pPr marL="0" indent="0">
              <a:buNone/>
              <a:defRPr sz="2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996722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36096" y="476672"/>
            <a:ext cx="3168352" cy="1584176"/>
          </a:xfrm>
        </p:spPr>
        <p:txBody>
          <a:bodyPr anchor="t"/>
          <a:lstStyle>
            <a:lvl1pPr>
              <a:defRPr sz="3200"/>
            </a:lvl1pPr>
          </a:lstStyle>
          <a:p>
            <a:r>
              <a:rPr lang="et-EE" dirty="0" smtClean="0"/>
              <a:t>Title of the picture</a:t>
            </a:r>
            <a:endParaRPr lang="et-EE" dirty="0"/>
          </a:p>
        </p:txBody>
      </p:sp>
      <p:sp>
        <p:nvSpPr>
          <p:cNvPr id="3" name="Picture Placeholder 2"/>
          <p:cNvSpPr>
            <a:spLocks noGrp="1"/>
          </p:cNvSpPr>
          <p:nvPr>
            <p:ph type="pic" idx="1"/>
          </p:nvPr>
        </p:nvSpPr>
        <p:spPr>
          <a:xfrm>
            <a:off x="467544" y="476672"/>
            <a:ext cx="4629150" cy="4896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5436096" y="2276872"/>
            <a:ext cx="3168352" cy="3096344"/>
          </a:xfrm>
        </p:spPr>
        <p:txBody>
          <a:bodyPr/>
          <a:lstStyle>
            <a:lvl1pPr marL="0" indent="0">
              <a:buNone/>
              <a:defRPr sz="2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7917050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Rectangle 4"/>
          <p:cNvSpPr/>
          <p:nvPr userDrawn="1"/>
        </p:nvSpPr>
        <p:spPr bwMode="auto">
          <a:xfrm>
            <a:off x="6444208" y="0"/>
            <a:ext cx="2699792" cy="2780928"/>
          </a:xfrm>
          <a:prstGeom prst="rect">
            <a:avLst/>
          </a:prstGeom>
          <a:solidFill>
            <a:srgbClr val="B205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endParaRPr>
          </a:p>
        </p:txBody>
      </p:sp>
      <p:sp>
        <p:nvSpPr>
          <p:cNvPr id="8" name="Text Placeholder 7"/>
          <p:cNvSpPr>
            <a:spLocks noGrp="1"/>
          </p:cNvSpPr>
          <p:nvPr>
            <p:ph type="body" sz="quarter" idx="10"/>
          </p:nvPr>
        </p:nvSpPr>
        <p:spPr>
          <a:xfrm>
            <a:off x="611188" y="620688"/>
            <a:ext cx="5329237" cy="4896544"/>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0" name="Picture Placeholder 9"/>
          <p:cNvSpPr>
            <a:spLocks noGrp="1"/>
          </p:cNvSpPr>
          <p:nvPr>
            <p:ph type="pic" sz="quarter" idx="11"/>
          </p:nvPr>
        </p:nvSpPr>
        <p:spPr>
          <a:xfrm>
            <a:off x="6443663" y="2780928"/>
            <a:ext cx="2700337" cy="2700338"/>
          </a:xfrm>
        </p:spPr>
        <p:txBody>
          <a:bodyPr/>
          <a:lstStyle>
            <a:lvl1pPr marL="0" indent="0">
              <a:buNone/>
              <a:defRPr/>
            </a:lvl1pPr>
          </a:lstStyle>
          <a:p>
            <a:endParaRPr lang="en-US" dirty="0"/>
          </a:p>
        </p:txBody>
      </p:sp>
      <p:sp>
        <p:nvSpPr>
          <p:cNvPr id="13" name="Title 1"/>
          <p:cNvSpPr>
            <a:spLocks noGrp="1"/>
          </p:cNvSpPr>
          <p:nvPr>
            <p:ph type="title" hasCustomPrompt="1"/>
          </p:nvPr>
        </p:nvSpPr>
        <p:spPr>
          <a:xfrm>
            <a:off x="6732240" y="260648"/>
            <a:ext cx="2088232" cy="2232248"/>
          </a:xfrm>
        </p:spPr>
        <p:txBody>
          <a:bodyPr anchor="ctr"/>
          <a:lstStyle>
            <a:lvl1pPr>
              <a:defRPr sz="4800" baseline="0">
                <a:solidFill>
                  <a:schemeClr val="bg1"/>
                </a:solidFill>
              </a:defRPr>
            </a:lvl1pPr>
          </a:lstStyle>
          <a:p>
            <a:r>
              <a:rPr lang="et-EE" dirty="0" smtClean="0"/>
              <a:t>FACT /</a:t>
            </a:r>
            <a:r>
              <a:rPr lang="en-US" dirty="0" smtClean="0"/>
              <a:t/>
            </a:r>
            <a:br>
              <a:rPr lang="en-US" dirty="0" smtClean="0"/>
            </a:br>
            <a:r>
              <a:rPr lang="et-EE" dirty="0" smtClean="0"/>
              <a:t>INFO</a:t>
            </a:r>
            <a:endParaRPr lang="et-EE" dirty="0"/>
          </a:p>
        </p:txBody>
      </p:sp>
    </p:spTree>
    <p:extLst>
      <p:ext uri="{BB962C8B-B14F-4D97-AF65-F5344CB8AC3E}">
        <p14:creationId xmlns:p14="http://schemas.microsoft.com/office/powerpoint/2010/main" val="813277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486150" y="1"/>
            <a:ext cx="5670550" cy="188640"/>
          </a:xfrm>
          <a:prstGeom prst="rect">
            <a:avLst/>
          </a:prstGeom>
          <a:solidFill>
            <a:srgbClr val="B20533"/>
          </a:solidFill>
          <a:ln>
            <a:noFill/>
          </a:ln>
          <a:effectLst/>
          <a:extLst/>
        </p:spPr>
        <p:txBody>
          <a:bodyPr wrap="none" anchor="ctr"/>
          <a:lstStyle/>
          <a:p>
            <a:endParaRPr lang="et-EE"/>
          </a:p>
        </p:txBody>
      </p:sp>
      <p:sp>
        <p:nvSpPr>
          <p:cNvPr id="1028" name="Rectangle 4"/>
          <p:cNvSpPr>
            <a:spLocks noGrp="1" noChangeArrowheads="1"/>
          </p:cNvSpPr>
          <p:nvPr>
            <p:ph type="title"/>
          </p:nvPr>
        </p:nvSpPr>
        <p:spPr bwMode="auto">
          <a:xfrm>
            <a:off x="457200" y="273050"/>
            <a:ext cx="8223250" cy="1138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t-EE" dirty="0" smtClean="0"/>
              <a:t>Title</a:t>
            </a:r>
            <a:endParaRPr lang="en-GB" dirty="0" smtClean="0"/>
          </a:p>
        </p:txBody>
      </p:sp>
      <p:sp>
        <p:nvSpPr>
          <p:cNvPr id="1029" name="Rectangle 5"/>
          <p:cNvSpPr>
            <a:spLocks noGrp="1" noChangeArrowheads="1"/>
          </p:cNvSpPr>
          <p:nvPr>
            <p:ph type="body" idx="1"/>
          </p:nvPr>
        </p:nvSpPr>
        <p:spPr bwMode="auto">
          <a:xfrm>
            <a:off x="457200" y="1604963"/>
            <a:ext cx="8223250" cy="398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err="1" smtClean="0"/>
              <a:t>Sõnum</a:t>
            </a:r>
            <a:endParaRPr lang="en-GB" dirty="0" smtClean="0"/>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6" name="Picture 5" descr="TLU-logo-eng.p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04048" y="5373216"/>
            <a:ext cx="4129624" cy="148625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6" r:id="rId4"/>
    <p:sldLayoutId id="2147483657" r:id="rId5"/>
    <p:sldLayoutId id="2147483659" r:id="rId6"/>
    <p:sldLayoutId id="2147483660" r:id="rId7"/>
    <p:sldLayoutId id="2147483661" r:id="rId8"/>
    <p:sldLayoutId id="2147483662" r:id="rId9"/>
    <p:sldLayoutId id="2147483669" r:id="rId10"/>
    <p:sldLayoutId id="2147483670" r:id="rId11"/>
    <p:sldLayoutId id="2147483671" r:id="rId12"/>
    <p:sldLayoutId id="2147483665" r:id="rId13"/>
    <p:sldLayoutId id="2147483666" r:id="rId14"/>
    <p:sldLayoutId id="2147483667" r:id="rId15"/>
    <p:sldLayoutId id="2147483668" r:id="rId16"/>
    <p:sldLayoutId id="2147483663" r:id="rId17"/>
    <p:sldLayoutId id="2147483673" r:id="rId18"/>
    <p:sldLayoutId id="2147483672" r:id="rId19"/>
  </p:sldLayoutIdLst>
  <p:timing>
    <p:tnLst>
      <p:par>
        <p:cTn id="1" dur="indefinite" restart="never" nodeType="tmRoot"/>
      </p:par>
    </p:tnLst>
  </p:timing>
  <p:hf sldNum="0" hdr="0" ftr="0"/>
  <p:txStyles>
    <p:titleStyle>
      <a:lvl1pPr algn="l" defTabSz="449263" rtl="0" fontAlgn="base">
        <a:lnSpc>
          <a:spcPct val="75000"/>
        </a:lnSpc>
        <a:spcBef>
          <a:spcPct val="0"/>
        </a:spcBef>
        <a:spcAft>
          <a:spcPct val="0"/>
        </a:spcAft>
        <a:buClr>
          <a:srgbClr val="000000"/>
        </a:buClr>
        <a:buSzPct val="100000"/>
        <a:buFont typeface="Times New Roman" panose="02020603050405020304" pitchFamily="18" charset="0"/>
        <a:defRPr lang="en-GB" sz="4800" b="0" i="1" kern="1200" dirty="0" smtClean="0">
          <a:solidFill>
            <a:srgbClr val="000000"/>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p:titleStyle>
    <p:body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908720"/>
            <a:ext cx="4248472" cy="2664296"/>
          </a:xfrm>
        </p:spPr>
        <p:txBody>
          <a:bodyPr/>
          <a:lstStyle/>
          <a:p>
            <a:r>
              <a:rPr lang="en-US" sz="4800" dirty="0" smtClean="0"/>
              <a:t>I</a:t>
            </a:r>
            <a:r>
              <a:rPr lang="et-EE" sz="4800" dirty="0" smtClean="0"/>
              <a:t>nstitutional development and evaluation </a:t>
            </a:r>
            <a:endParaRPr lang="et-EE" sz="4800" dirty="0"/>
          </a:p>
        </p:txBody>
      </p:sp>
      <p:sp>
        <p:nvSpPr>
          <p:cNvPr id="3" name="Subtitle 2"/>
          <p:cNvSpPr>
            <a:spLocks noGrp="1"/>
          </p:cNvSpPr>
          <p:nvPr>
            <p:ph type="subTitle" idx="1"/>
          </p:nvPr>
        </p:nvSpPr>
        <p:spPr/>
        <p:txBody>
          <a:bodyPr/>
          <a:lstStyle/>
          <a:p>
            <a:r>
              <a:rPr lang="et-EE" dirty="0" smtClean="0"/>
              <a:t>09. </a:t>
            </a:r>
            <a:r>
              <a:rPr lang="et-EE" dirty="0" err="1" smtClean="0"/>
              <a:t>June</a:t>
            </a:r>
            <a:r>
              <a:rPr lang="et-EE" dirty="0" smtClean="0"/>
              <a:t> 2016</a:t>
            </a:r>
            <a:endParaRPr lang="et-EE" dirty="0"/>
          </a:p>
        </p:txBody>
      </p:sp>
      <p:pic>
        <p:nvPicPr>
          <p:cNvPr id="4" name="Picture 3"/>
          <p:cNvPicPr>
            <a:picLocks noChangeAspect="1"/>
          </p:cNvPicPr>
          <p:nvPr/>
        </p:nvPicPr>
        <p:blipFill>
          <a:blip r:embed="rId2"/>
          <a:stretch>
            <a:fillRect/>
          </a:stretch>
        </p:blipFill>
        <p:spPr>
          <a:xfrm>
            <a:off x="4680126" y="116632"/>
            <a:ext cx="4463874" cy="5085184"/>
          </a:xfrm>
          <a:prstGeom prst="rect">
            <a:avLst/>
          </a:prstGeom>
        </p:spPr>
      </p:pic>
    </p:spTree>
    <p:extLst>
      <p:ext uri="{BB962C8B-B14F-4D97-AF65-F5344CB8AC3E}">
        <p14:creationId xmlns:p14="http://schemas.microsoft.com/office/powerpoint/2010/main" val="1291399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0"/>
            <a:ext cx="7914456" cy="6858000"/>
          </a:xfrm>
          <a:prstGeom prst="rect">
            <a:avLst/>
          </a:prstGeom>
        </p:spPr>
      </p:pic>
    </p:spTree>
    <p:extLst>
      <p:ext uri="{BB962C8B-B14F-4D97-AF65-F5344CB8AC3E}">
        <p14:creationId xmlns:p14="http://schemas.microsoft.com/office/powerpoint/2010/main" val="370537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600" y="0"/>
            <a:ext cx="7956872" cy="6858000"/>
          </a:xfrm>
          <a:prstGeom prst="rect">
            <a:avLst/>
          </a:prstGeom>
        </p:spPr>
      </p:pic>
    </p:spTree>
    <p:extLst>
      <p:ext uri="{BB962C8B-B14F-4D97-AF65-F5344CB8AC3E}">
        <p14:creationId xmlns:p14="http://schemas.microsoft.com/office/powerpoint/2010/main" val="30888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900" y="0"/>
            <a:ext cx="8709311" cy="6858000"/>
          </a:xfrm>
          <a:prstGeom prst="rect">
            <a:avLst/>
          </a:prstGeom>
        </p:spPr>
      </p:pic>
    </p:spTree>
    <p:extLst>
      <p:ext uri="{BB962C8B-B14F-4D97-AF65-F5344CB8AC3E}">
        <p14:creationId xmlns:p14="http://schemas.microsoft.com/office/powerpoint/2010/main" val="686254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t-EE" dirty="0" err="1" smtClean="0"/>
              <a:t>Satisfaction</a:t>
            </a:r>
            <a:r>
              <a:rPr lang="et-EE" dirty="0" smtClean="0"/>
              <a:t> </a:t>
            </a:r>
            <a:r>
              <a:rPr lang="et-EE" dirty="0" err="1" smtClean="0"/>
              <a:t>of</a:t>
            </a:r>
            <a:r>
              <a:rPr lang="et-EE" dirty="0" smtClean="0"/>
              <a:t> </a:t>
            </a:r>
            <a:r>
              <a:rPr lang="et-EE" dirty="0" err="1" smtClean="0"/>
              <a:t>stakeholders</a:t>
            </a:r>
            <a:endParaRPr lang="en-GB" dirty="0"/>
          </a:p>
        </p:txBody>
      </p:sp>
      <p:sp>
        <p:nvSpPr>
          <p:cNvPr id="7" name="Text Placeholder 6"/>
          <p:cNvSpPr>
            <a:spLocks noGrp="1"/>
          </p:cNvSpPr>
          <p:nvPr>
            <p:ph type="body" idx="1"/>
          </p:nvPr>
        </p:nvSpPr>
        <p:spPr>
          <a:xfrm>
            <a:off x="611560" y="1340768"/>
            <a:ext cx="3868737" cy="823912"/>
          </a:xfrm>
        </p:spPr>
        <p:txBody>
          <a:bodyPr/>
          <a:lstStyle/>
          <a:p>
            <a:r>
              <a:rPr lang="et-EE" b="1" u="sng" dirty="0" err="1" smtClean="0"/>
              <a:t>University</a:t>
            </a:r>
            <a:r>
              <a:rPr lang="et-EE" b="1" u="sng" dirty="0" smtClean="0"/>
              <a:t> </a:t>
            </a:r>
            <a:r>
              <a:rPr lang="et-EE" b="1" u="sng" dirty="0" err="1" smtClean="0"/>
              <a:t>level</a:t>
            </a:r>
            <a:endParaRPr lang="en-GB" b="1" u="sng" dirty="0"/>
          </a:p>
        </p:txBody>
      </p:sp>
      <p:sp>
        <p:nvSpPr>
          <p:cNvPr id="8" name="Content Placeholder 7"/>
          <p:cNvSpPr>
            <a:spLocks noGrp="1"/>
          </p:cNvSpPr>
          <p:nvPr>
            <p:ph sz="half" idx="2"/>
          </p:nvPr>
        </p:nvSpPr>
        <p:spPr>
          <a:xfrm>
            <a:off x="683568" y="2060848"/>
            <a:ext cx="3868737" cy="3012157"/>
          </a:xfrm>
        </p:spPr>
        <p:txBody>
          <a:bodyPr/>
          <a:lstStyle/>
          <a:p>
            <a:r>
              <a:rPr lang="en-US" sz="2400" dirty="0"/>
              <a:t>TU employees satisfaction survey</a:t>
            </a:r>
          </a:p>
          <a:p>
            <a:r>
              <a:rPr lang="en-US" sz="2400" dirty="0"/>
              <a:t>TU students survey about satisfaction with the study process</a:t>
            </a:r>
          </a:p>
          <a:p>
            <a:r>
              <a:rPr lang="en-US" sz="2400" dirty="0"/>
              <a:t>TU graduates survey about satisfaction with the study </a:t>
            </a:r>
            <a:r>
              <a:rPr lang="en-US" sz="2400" dirty="0" err="1"/>
              <a:t>programme</a:t>
            </a:r>
            <a:r>
              <a:rPr lang="en-US" sz="2400" dirty="0"/>
              <a:t> and studies in general</a:t>
            </a:r>
          </a:p>
          <a:p>
            <a:r>
              <a:rPr lang="en-US" sz="2400" dirty="0"/>
              <a:t>Alumni survey about the career, competences, cooperation </a:t>
            </a:r>
          </a:p>
        </p:txBody>
      </p:sp>
      <p:sp>
        <p:nvSpPr>
          <p:cNvPr id="9" name="Text Placeholder 8"/>
          <p:cNvSpPr>
            <a:spLocks noGrp="1"/>
          </p:cNvSpPr>
          <p:nvPr>
            <p:ph type="body" sz="quarter" idx="3"/>
          </p:nvPr>
        </p:nvSpPr>
        <p:spPr>
          <a:xfrm>
            <a:off x="4644008" y="1268760"/>
            <a:ext cx="3887788" cy="823912"/>
          </a:xfrm>
        </p:spPr>
        <p:txBody>
          <a:bodyPr/>
          <a:lstStyle/>
          <a:p>
            <a:r>
              <a:rPr lang="et-EE" b="1" u="sng" dirty="0" err="1" smtClean="0"/>
              <a:t>Unit/study</a:t>
            </a:r>
            <a:r>
              <a:rPr lang="et-EE" b="1" u="sng" dirty="0" smtClean="0"/>
              <a:t> programme  </a:t>
            </a:r>
            <a:r>
              <a:rPr lang="et-EE" b="1" u="sng" dirty="0" err="1" smtClean="0"/>
              <a:t>level</a:t>
            </a:r>
            <a:endParaRPr lang="en-GB" b="1" u="sng" dirty="0"/>
          </a:p>
        </p:txBody>
      </p:sp>
      <p:sp>
        <p:nvSpPr>
          <p:cNvPr id="10" name="Content Placeholder 9"/>
          <p:cNvSpPr>
            <a:spLocks noGrp="1"/>
          </p:cNvSpPr>
          <p:nvPr>
            <p:ph sz="quarter" idx="4"/>
          </p:nvPr>
        </p:nvSpPr>
        <p:spPr/>
        <p:txBody>
          <a:bodyPr/>
          <a:lstStyle/>
          <a:p>
            <a:pPr>
              <a:defRPr/>
            </a:pPr>
            <a:r>
              <a:rPr lang="et-EE" sz="2400" dirty="0" err="1"/>
              <a:t>Teaching</a:t>
            </a:r>
            <a:r>
              <a:rPr lang="et-EE" sz="2400" dirty="0"/>
              <a:t> </a:t>
            </a:r>
            <a:r>
              <a:rPr lang="et-EE" sz="2400" dirty="0" err="1"/>
              <a:t>staff</a:t>
            </a:r>
            <a:r>
              <a:rPr lang="et-EE" sz="2400" dirty="0"/>
              <a:t> </a:t>
            </a:r>
            <a:r>
              <a:rPr lang="et-EE" sz="2400" dirty="0" err="1"/>
              <a:t>feedback</a:t>
            </a:r>
            <a:r>
              <a:rPr lang="et-EE" sz="2400" dirty="0"/>
              <a:t> </a:t>
            </a:r>
            <a:r>
              <a:rPr lang="et-EE" sz="2400" dirty="0" err="1"/>
              <a:t>to</a:t>
            </a:r>
            <a:r>
              <a:rPr lang="et-EE" sz="2400" dirty="0"/>
              <a:t> </a:t>
            </a:r>
            <a:r>
              <a:rPr lang="et-EE" sz="2400" dirty="0" err="1"/>
              <a:t>the</a:t>
            </a:r>
            <a:r>
              <a:rPr lang="et-EE" sz="2400" dirty="0"/>
              <a:t> </a:t>
            </a:r>
            <a:r>
              <a:rPr lang="et-EE" sz="2400" dirty="0" err="1"/>
              <a:t>study</a:t>
            </a:r>
            <a:r>
              <a:rPr lang="et-EE" sz="2400" dirty="0"/>
              <a:t> programme</a:t>
            </a:r>
          </a:p>
          <a:p>
            <a:pPr>
              <a:defRPr/>
            </a:pPr>
            <a:r>
              <a:rPr lang="et-EE" sz="2400" dirty="0" err="1"/>
              <a:t>Practise</a:t>
            </a:r>
            <a:r>
              <a:rPr lang="et-EE" sz="2400" dirty="0"/>
              <a:t> </a:t>
            </a:r>
            <a:r>
              <a:rPr lang="et-EE" sz="2400" dirty="0" err="1"/>
              <a:t>supervisors</a:t>
            </a:r>
            <a:r>
              <a:rPr lang="et-EE" sz="2400" dirty="0"/>
              <a:t> </a:t>
            </a:r>
            <a:r>
              <a:rPr lang="et-EE" sz="2400" dirty="0" err="1"/>
              <a:t>feedback</a:t>
            </a:r>
            <a:r>
              <a:rPr lang="et-EE" sz="2400" dirty="0"/>
              <a:t> </a:t>
            </a:r>
            <a:r>
              <a:rPr lang="et-EE" sz="2400" dirty="0" err="1"/>
              <a:t>to</a:t>
            </a:r>
            <a:r>
              <a:rPr lang="et-EE" sz="2400" dirty="0"/>
              <a:t> </a:t>
            </a:r>
            <a:r>
              <a:rPr lang="et-EE" sz="2400" dirty="0" err="1"/>
              <a:t>the</a:t>
            </a:r>
            <a:r>
              <a:rPr lang="et-EE" sz="2400" dirty="0"/>
              <a:t> </a:t>
            </a:r>
            <a:r>
              <a:rPr lang="et-EE" sz="2400" dirty="0" err="1"/>
              <a:t>practise</a:t>
            </a:r>
            <a:r>
              <a:rPr lang="et-EE" sz="2400" dirty="0"/>
              <a:t> </a:t>
            </a:r>
          </a:p>
          <a:p>
            <a:pPr>
              <a:defRPr/>
            </a:pPr>
            <a:r>
              <a:rPr lang="et-EE" sz="2400" dirty="0" err="1"/>
              <a:t>Employers</a:t>
            </a:r>
            <a:r>
              <a:rPr lang="et-EE" sz="2400" dirty="0"/>
              <a:t> </a:t>
            </a:r>
            <a:r>
              <a:rPr lang="et-EE" sz="2400" dirty="0" err="1"/>
              <a:t>feedback</a:t>
            </a:r>
            <a:r>
              <a:rPr lang="et-EE" sz="2400" dirty="0"/>
              <a:t> </a:t>
            </a:r>
            <a:r>
              <a:rPr lang="et-EE" sz="2400" dirty="0" err="1"/>
              <a:t>to</a:t>
            </a:r>
            <a:r>
              <a:rPr lang="et-EE" sz="2400" dirty="0"/>
              <a:t> </a:t>
            </a:r>
            <a:r>
              <a:rPr lang="et-EE" sz="2400" dirty="0" err="1"/>
              <a:t>the</a:t>
            </a:r>
            <a:r>
              <a:rPr lang="et-EE" sz="2400" dirty="0"/>
              <a:t> </a:t>
            </a:r>
            <a:r>
              <a:rPr lang="et-EE" sz="2400" dirty="0" err="1"/>
              <a:t>graduates</a:t>
            </a:r>
            <a:r>
              <a:rPr lang="et-EE" sz="2400" dirty="0"/>
              <a:t> and </a:t>
            </a:r>
            <a:r>
              <a:rPr lang="et-EE" sz="2400" dirty="0" err="1"/>
              <a:t>study</a:t>
            </a:r>
            <a:r>
              <a:rPr lang="et-EE" sz="2400" dirty="0"/>
              <a:t> programmes</a:t>
            </a:r>
          </a:p>
          <a:p>
            <a:endParaRPr lang="en-GB" dirty="0"/>
          </a:p>
        </p:txBody>
      </p:sp>
    </p:spTree>
    <p:extLst>
      <p:ext uri="{BB962C8B-B14F-4D97-AF65-F5344CB8AC3E}">
        <p14:creationId xmlns:p14="http://schemas.microsoft.com/office/powerpoint/2010/main" val="3686316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t-EE" dirty="0" err="1" smtClean="0"/>
              <a:t>Recognition</a:t>
            </a:r>
            <a:r>
              <a:rPr lang="et-EE" dirty="0" smtClean="0"/>
              <a:t> </a:t>
            </a:r>
            <a:r>
              <a:rPr lang="et-EE" dirty="0" err="1" smtClean="0"/>
              <a:t>of</a:t>
            </a:r>
            <a:r>
              <a:rPr lang="et-EE" dirty="0" smtClean="0"/>
              <a:t> </a:t>
            </a:r>
            <a:r>
              <a:rPr lang="et-EE" dirty="0" err="1" smtClean="0"/>
              <a:t>excellence</a:t>
            </a:r>
            <a:endParaRPr lang="en-GB" dirty="0"/>
          </a:p>
        </p:txBody>
      </p:sp>
      <p:sp>
        <p:nvSpPr>
          <p:cNvPr id="8" name="Content Placeholder 7"/>
          <p:cNvSpPr>
            <a:spLocks noGrp="1"/>
          </p:cNvSpPr>
          <p:nvPr>
            <p:ph idx="1"/>
          </p:nvPr>
        </p:nvSpPr>
        <p:spPr/>
        <p:txBody>
          <a:bodyPr/>
          <a:lstStyle/>
          <a:p>
            <a:r>
              <a:rPr lang="et-EE" altLang="et-EE" sz="2800" dirty="0">
                <a:latin typeface="Times New Roman" pitchFamily="18" charset="0"/>
                <a:cs typeface="Times New Roman" pitchFamily="18" charset="0"/>
              </a:rPr>
              <a:t>TU </a:t>
            </a:r>
            <a:r>
              <a:rPr lang="et-EE" altLang="et-EE" sz="2800" dirty="0" err="1" smtClean="0">
                <a:latin typeface="Times New Roman" pitchFamily="18" charset="0"/>
                <a:cs typeface="Times New Roman" pitchFamily="18" charset="0"/>
              </a:rPr>
              <a:t>values</a:t>
            </a:r>
            <a:r>
              <a:rPr lang="et-EE" altLang="et-EE" sz="2800" dirty="0" smtClean="0">
                <a:latin typeface="Times New Roman" pitchFamily="18" charset="0"/>
                <a:cs typeface="Times New Roman" pitchFamily="18" charset="0"/>
              </a:rPr>
              <a:t> and </a:t>
            </a:r>
            <a:r>
              <a:rPr lang="et-EE" altLang="et-EE" sz="2800" dirty="0" err="1" smtClean="0">
                <a:latin typeface="Times New Roman" pitchFamily="18" charset="0"/>
                <a:cs typeface="Times New Roman" pitchFamily="18" charset="0"/>
              </a:rPr>
              <a:t>recognizes</a:t>
            </a:r>
            <a:r>
              <a:rPr lang="et-EE" altLang="et-EE" sz="2800" dirty="0" smtClean="0">
                <a:latin typeface="Times New Roman" pitchFamily="18" charset="0"/>
                <a:cs typeface="Times New Roman" pitchFamily="18" charset="0"/>
              </a:rPr>
              <a:t> all </a:t>
            </a:r>
            <a:r>
              <a:rPr lang="et-EE" altLang="et-EE" sz="2800" dirty="0" err="1">
                <a:latin typeface="Times New Roman" pitchFamily="18" charset="0"/>
                <a:cs typeface="Times New Roman" pitchFamily="18" charset="0"/>
              </a:rPr>
              <a:t>components</a:t>
            </a:r>
            <a:r>
              <a:rPr lang="et-EE" altLang="et-EE" sz="2800" dirty="0">
                <a:latin typeface="Times New Roman" pitchFamily="18" charset="0"/>
                <a:cs typeface="Times New Roman" pitchFamily="18" charset="0"/>
              </a:rPr>
              <a:t> </a:t>
            </a:r>
            <a:r>
              <a:rPr lang="et-EE" altLang="et-EE" sz="2800" dirty="0" err="1">
                <a:latin typeface="Times New Roman" pitchFamily="18" charset="0"/>
                <a:cs typeface="Times New Roman" pitchFamily="18" charset="0"/>
              </a:rPr>
              <a:t>of</a:t>
            </a:r>
            <a:r>
              <a:rPr lang="et-EE" altLang="et-EE" sz="2800" dirty="0">
                <a:latin typeface="Times New Roman" pitchFamily="18" charset="0"/>
                <a:cs typeface="Times New Roman" pitchFamily="18" charset="0"/>
              </a:rPr>
              <a:t> </a:t>
            </a:r>
            <a:r>
              <a:rPr lang="et-EE" altLang="et-EE" sz="2800" dirty="0" err="1">
                <a:latin typeface="Times New Roman" pitchFamily="18" charset="0"/>
                <a:cs typeface="Times New Roman" pitchFamily="18" charset="0"/>
              </a:rPr>
              <a:t>academic</a:t>
            </a:r>
            <a:r>
              <a:rPr lang="et-EE" altLang="et-EE" sz="2800" dirty="0">
                <a:latin typeface="Times New Roman" pitchFamily="18" charset="0"/>
                <a:cs typeface="Times New Roman" pitchFamily="18" charset="0"/>
              </a:rPr>
              <a:t> </a:t>
            </a:r>
            <a:r>
              <a:rPr lang="et-EE" altLang="et-EE" sz="2800" dirty="0" err="1">
                <a:latin typeface="Times New Roman" pitchFamily="18" charset="0"/>
                <a:cs typeface="Times New Roman" pitchFamily="18" charset="0"/>
              </a:rPr>
              <a:t>work</a:t>
            </a:r>
            <a:endParaRPr lang="et-EE" altLang="et-EE" sz="2800" dirty="0">
              <a:latin typeface="Times New Roman" pitchFamily="18" charset="0"/>
              <a:cs typeface="Times New Roman" pitchFamily="18" charset="0"/>
            </a:endParaRPr>
          </a:p>
          <a:p>
            <a:pPr lvl="1"/>
            <a:r>
              <a:rPr lang="et-EE" altLang="et-EE" sz="2400" dirty="0" err="1">
                <a:latin typeface="Times New Roman" pitchFamily="18" charset="0"/>
                <a:cs typeface="Times New Roman" pitchFamily="18" charset="0"/>
              </a:rPr>
              <a:t>Best</a:t>
            </a:r>
            <a:r>
              <a:rPr lang="et-EE" altLang="et-EE" sz="2400" dirty="0">
                <a:latin typeface="Times New Roman" pitchFamily="18" charset="0"/>
                <a:cs typeface="Times New Roman" pitchFamily="18" charset="0"/>
              </a:rPr>
              <a:t> </a:t>
            </a:r>
            <a:r>
              <a:rPr lang="et-EE" altLang="et-EE" sz="2400" dirty="0" err="1">
                <a:latin typeface="Times New Roman" pitchFamily="18" charset="0"/>
                <a:cs typeface="Times New Roman" pitchFamily="18" charset="0"/>
              </a:rPr>
              <a:t>publications</a:t>
            </a:r>
            <a:r>
              <a:rPr lang="et-EE" altLang="et-EE" sz="2400" dirty="0">
                <a:latin typeface="Times New Roman" pitchFamily="18" charset="0"/>
                <a:cs typeface="Times New Roman" pitchFamily="18" charset="0"/>
              </a:rPr>
              <a:t> (</a:t>
            </a:r>
            <a:r>
              <a:rPr lang="et-EE" altLang="et-EE" sz="2400" dirty="0" err="1">
                <a:latin typeface="Times New Roman" pitchFamily="18" charset="0"/>
                <a:cs typeface="Times New Roman" pitchFamily="18" charset="0"/>
              </a:rPr>
              <a:t>peer-review</a:t>
            </a:r>
            <a:r>
              <a:rPr lang="et-EE" altLang="et-EE" sz="2400" dirty="0">
                <a:latin typeface="Times New Roman" pitchFamily="18" charset="0"/>
                <a:cs typeface="Times New Roman" pitchFamily="18" charset="0"/>
              </a:rPr>
              <a:t>)</a:t>
            </a:r>
          </a:p>
          <a:p>
            <a:pPr lvl="1"/>
            <a:r>
              <a:rPr lang="et-EE" altLang="et-EE" sz="2400" dirty="0" err="1">
                <a:latin typeface="Times New Roman" pitchFamily="18" charset="0"/>
                <a:cs typeface="Times New Roman" pitchFamily="18" charset="0"/>
              </a:rPr>
              <a:t>The</a:t>
            </a:r>
            <a:r>
              <a:rPr lang="et-EE" altLang="et-EE" sz="2400" dirty="0">
                <a:latin typeface="Times New Roman" pitchFamily="18" charset="0"/>
                <a:cs typeface="Times New Roman" pitchFamily="18" charset="0"/>
              </a:rPr>
              <a:t> </a:t>
            </a:r>
            <a:r>
              <a:rPr lang="et-EE" altLang="et-EE" sz="2400" dirty="0" err="1">
                <a:latin typeface="Times New Roman" pitchFamily="18" charset="0"/>
                <a:cs typeface="Times New Roman" pitchFamily="18" charset="0"/>
              </a:rPr>
              <a:t>Enterpreneurial</a:t>
            </a:r>
            <a:r>
              <a:rPr lang="et-EE" altLang="et-EE" sz="2400" dirty="0">
                <a:latin typeface="Times New Roman" pitchFamily="18" charset="0"/>
                <a:cs typeface="Times New Roman" pitchFamily="18" charset="0"/>
              </a:rPr>
              <a:t> </a:t>
            </a:r>
            <a:r>
              <a:rPr lang="et-EE" altLang="et-EE" sz="2400" dirty="0" err="1">
                <a:latin typeface="Times New Roman" pitchFamily="18" charset="0"/>
                <a:cs typeface="Times New Roman" pitchFamily="18" charset="0"/>
              </a:rPr>
              <a:t>Research</a:t>
            </a:r>
            <a:r>
              <a:rPr lang="et-EE" altLang="et-EE" sz="2400" dirty="0">
                <a:latin typeface="Times New Roman" pitchFamily="18" charset="0"/>
                <a:cs typeface="Times New Roman" pitchFamily="18" charset="0"/>
              </a:rPr>
              <a:t> </a:t>
            </a:r>
            <a:r>
              <a:rPr lang="et-EE" altLang="et-EE" sz="2400" dirty="0" err="1">
                <a:latin typeface="Times New Roman" pitchFamily="18" charset="0"/>
                <a:cs typeface="Times New Roman" pitchFamily="18" charset="0"/>
              </a:rPr>
              <a:t>Fellow/Unit</a:t>
            </a:r>
            <a:r>
              <a:rPr lang="et-EE" altLang="et-EE" sz="2400" dirty="0">
                <a:latin typeface="Times New Roman" pitchFamily="18" charset="0"/>
                <a:cs typeface="Times New Roman" pitchFamily="18" charset="0"/>
              </a:rPr>
              <a:t> (</a:t>
            </a:r>
            <a:r>
              <a:rPr lang="et-EE" altLang="et-EE" sz="2400" dirty="0" err="1">
                <a:latin typeface="Times New Roman" pitchFamily="18" charset="0"/>
                <a:cs typeface="Times New Roman" pitchFamily="18" charset="0"/>
              </a:rPr>
              <a:t>results</a:t>
            </a:r>
            <a:r>
              <a:rPr lang="et-EE" altLang="et-EE" sz="2400" dirty="0">
                <a:latin typeface="Times New Roman" pitchFamily="18" charset="0"/>
                <a:cs typeface="Times New Roman" pitchFamily="18" charset="0"/>
              </a:rPr>
              <a:t>) </a:t>
            </a:r>
          </a:p>
          <a:p>
            <a:pPr lvl="1"/>
            <a:r>
              <a:rPr lang="et-EE" altLang="et-EE" sz="2400" dirty="0">
                <a:latin typeface="Times New Roman" pitchFamily="18" charset="0"/>
                <a:cs typeface="Times New Roman" pitchFamily="18" charset="0"/>
              </a:rPr>
              <a:t>The most valued member of the teaching staff (students feedback</a:t>
            </a:r>
            <a:r>
              <a:rPr lang="et-EE" altLang="et-EE" sz="2400" dirty="0" smtClean="0">
                <a:latin typeface="Times New Roman" pitchFamily="18" charset="0"/>
                <a:cs typeface="Times New Roman" pitchFamily="18" charset="0"/>
              </a:rPr>
              <a:t>)</a:t>
            </a:r>
          </a:p>
          <a:p>
            <a:pPr lvl="1"/>
            <a:r>
              <a:rPr lang="et-EE" altLang="et-EE" sz="2400" dirty="0" smtClean="0">
                <a:latin typeface="Times New Roman" pitchFamily="18" charset="0"/>
                <a:cs typeface="Times New Roman" pitchFamily="18" charset="0"/>
              </a:rPr>
              <a:t>The most valued in-service trainer</a:t>
            </a:r>
            <a:endParaRPr lang="en-GB" altLang="et-EE" sz="2400" dirty="0">
              <a:latin typeface="Times New Roman" pitchFamily="18" charset="0"/>
              <a:cs typeface="Times New Roman" pitchFamily="18" charset="0"/>
            </a:endParaRPr>
          </a:p>
          <a:p>
            <a:endParaRPr lang="en-GB" sz="2800" dirty="0"/>
          </a:p>
        </p:txBody>
      </p:sp>
    </p:spTree>
    <p:extLst>
      <p:ext uri="{BB962C8B-B14F-4D97-AF65-F5344CB8AC3E}">
        <p14:creationId xmlns:p14="http://schemas.microsoft.com/office/powerpoint/2010/main" val="4142860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8223250" cy="1138239"/>
          </a:xfrm>
        </p:spPr>
        <p:txBody>
          <a:bodyPr/>
          <a:lstStyle/>
          <a:p>
            <a:r>
              <a:rPr lang="en-US" dirty="0" smtClean="0"/>
              <a:t>Thematic audits and risk management</a:t>
            </a:r>
            <a:endParaRPr lang="en-US" dirty="0"/>
          </a:p>
        </p:txBody>
      </p:sp>
      <p:sp>
        <p:nvSpPr>
          <p:cNvPr id="3" name="Content Placeholder 2"/>
          <p:cNvSpPr>
            <a:spLocks noGrp="1"/>
          </p:cNvSpPr>
          <p:nvPr>
            <p:ph idx="1"/>
          </p:nvPr>
        </p:nvSpPr>
        <p:spPr>
          <a:xfrm>
            <a:off x="755576" y="2060848"/>
            <a:ext cx="8223250" cy="3984277"/>
          </a:xfrm>
        </p:spPr>
        <p:txBody>
          <a:bodyPr/>
          <a:lstStyle/>
          <a:p>
            <a:r>
              <a:rPr lang="en-US" dirty="0" err="1" smtClean="0"/>
              <a:t>Internationalisation</a:t>
            </a:r>
            <a:endParaRPr lang="en-US" dirty="0" smtClean="0"/>
          </a:p>
          <a:p>
            <a:r>
              <a:rPr lang="en-US" dirty="0" smtClean="0"/>
              <a:t>Partnership</a:t>
            </a:r>
          </a:p>
          <a:p>
            <a:r>
              <a:rPr lang="en-US" dirty="0" smtClean="0"/>
              <a:t>Following the budgeting rules</a:t>
            </a:r>
          </a:p>
          <a:p>
            <a:r>
              <a:rPr lang="en-US" dirty="0" smtClean="0"/>
              <a:t>Project management</a:t>
            </a:r>
          </a:p>
          <a:p>
            <a:r>
              <a:rPr lang="en-US" dirty="0" smtClean="0"/>
              <a:t>Etc…</a:t>
            </a:r>
          </a:p>
          <a:p>
            <a:endParaRPr lang="en-US" dirty="0"/>
          </a:p>
        </p:txBody>
      </p:sp>
    </p:spTree>
    <p:extLst>
      <p:ext uri="{BB962C8B-B14F-4D97-AF65-F5344CB8AC3E}">
        <p14:creationId xmlns:p14="http://schemas.microsoft.com/office/powerpoint/2010/main" val="2163349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r>
              <a:rPr lang="et-EE" dirty="0"/>
              <a:t>I</a:t>
            </a:r>
            <a:r>
              <a:rPr lang="en-US" dirty="0" err="1"/>
              <a:t>mpact</a:t>
            </a:r>
            <a:r>
              <a:rPr lang="en-US" dirty="0"/>
              <a:t> of external QA </a:t>
            </a:r>
            <a:r>
              <a:rPr lang="en-US" dirty="0" smtClean="0"/>
              <a:t>system</a:t>
            </a:r>
            <a:endParaRPr lang="en-GB" dirty="0"/>
          </a:p>
        </p:txBody>
      </p:sp>
      <p:sp>
        <p:nvSpPr>
          <p:cNvPr id="6" name="Rectangle 5"/>
          <p:cNvSpPr/>
          <p:nvPr/>
        </p:nvSpPr>
        <p:spPr>
          <a:xfrm>
            <a:off x="3094640" y="3244334"/>
            <a:ext cx="2954720" cy="369332"/>
          </a:xfrm>
          <a:prstGeom prst="rect">
            <a:avLst/>
          </a:prstGeom>
        </p:spPr>
        <p:txBody>
          <a:bodyPr wrap="none">
            <a:spAutoFit/>
          </a:bodyPr>
          <a:lstStyle/>
          <a:p>
            <a:pPr lvl="0"/>
            <a:r>
              <a:rPr lang="et-EE" dirty="0"/>
              <a:t>I</a:t>
            </a:r>
            <a:r>
              <a:rPr lang="en-US" dirty="0" err="1"/>
              <a:t>mpact</a:t>
            </a:r>
            <a:r>
              <a:rPr lang="en-US" dirty="0"/>
              <a:t> of external QA system</a:t>
            </a:r>
          </a:p>
        </p:txBody>
      </p:sp>
    </p:spTree>
    <p:extLst>
      <p:ext uri="{BB962C8B-B14F-4D97-AF65-F5344CB8AC3E}">
        <p14:creationId xmlns:p14="http://schemas.microsoft.com/office/powerpoint/2010/main" val="1955171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30307170"/>
              </p:ext>
            </p:extLst>
          </p:nvPr>
        </p:nvGraphicFramePr>
        <p:xfrm>
          <a:off x="467544" y="620688"/>
          <a:ext cx="820891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7351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69225" cy="1141413"/>
          </a:xfrm>
        </p:spPr>
        <p:txBody>
          <a:bodyPr/>
          <a:lstStyle/>
          <a:p>
            <a:pPr algn="l"/>
            <a:r>
              <a:rPr lang="et-EE" sz="3600" dirty="0" err="1" smtClean="0">
                <a:solidFill>
                  <a:srgbClr val="C00000"/>
                </a:solidFill>
              </a:rPr>
              <a:t>The</a:t>
            </a:r>
            <a:r>
              <a:rPr lang="et-EE" sz="3600" dirty="0" smtClean="0">
                <a:solidFill>
                  <a:srgbClr val="C00000"/>
                </a:solidFill>
              </a:rPr>
              <a:t> </a:t>
            </a:r>
            <a:r>
              <a:rPr lang="et-EE" sz="3600" dirty="0" err="1" smtClean="0">
                <a:solidFill>
                  <a:srgbClr val="C00000"/>
                </a:solidFill>
              </a:rPr>
              <a:t>structure</a:t>
            </a:r>
            <a:r>
              <a:rPr lang="et-EE" sz="3600" dirty="0" smtClean="0">
                <a:solidFill>
                  <a:srgbClr val="C00000"/>
                </a:solidFill>
              </a:rPr>
              <a:t> </a:t>
            </a:r>
            <a:r>
              <a:rPr lang="et-EE" sz="3600" dirty="0" err="1" smtClean="0">
                <a:solidFill>
                  <a:srgbClr val="C00000"/>
                </a:solidFill>
              </a:rPr>
              <a:t>of</a:t>
            </a:r>
            <a:r>
              <a:rPr lang="et-EE" sz="3600" dirty="0" smtClean="0">
                <a:solidFill>
                  <a:srgbClr val="C00000"/>
                </a:solidFill>
              </a:rPr>
              <a:t> </a:t>
            </a:r>
            <a:r>
              <a:rPr lang="et-EE" sz="3600" dirty="0" err="1" smtClean="0">
                <a:solidFill>
                  <a:srgbClr val="C00000"/>
                </a:solidFill>
              </a:rPr>
              <a:t>self-assessment</a:t>
            </a:r>
            <a:endParaRPr lang="et-EE" sz="3600" dirty="0">
              <a:solidFill>
                <a:srgbClr val="C0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57431010"/>
              </p:ext>
            </p:extLst>
          </p:nvPr>
        </p:nvGraphicFramePr>
        <p:xfrm>
          <a:off x="685800" y="1001485"/>
          <a:ext cx="7769225" cy="5268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234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IA </a:t>
            </a:r>
            <a:r>
              <a:rPr lang="et-EE" dirty="0" err="1" smtClean="0"/>
              <a:t>assessment</a:t>
            </a:r>
            <a:r>
              <a:rPr lang="et-EE" dirty="0" smtClean="0"/>
              <a:t> </a:t>
            </a:r>
            <a:r>
              <a:rPr lang="et-EE" dirty="0" err="1" smtClean="0"/>
              <a:t>panel</a:t>
            </a:r>
            <a:r>
              <a:rPr lang="et-EE" dirty="0" smtClean="0"/>
              <a:t> </a:t>
            </a:r>
            <a:r>
              <a:rPr lang="et-EE" dirty="0" err="1" smtClean="0"/>
              <a:t>commendations</a:t>
            </a:r>
            <a:r>
              <a:rPr lang="et-EE" dirty="0" smtClean="0"/>
              <a:t> </a:t>
            </a:r>
            <a:endParaRPr lang="en-GB" dirty="0"/>
          </a:p>
        </p:txBody>
      </p:sp>
      <p:sp>
        <p:nvSpPr>
          <p:cNvPr id="3" name="Content Placeholder 2"/>
          <p:cNvSpPr>
            <a:spLocks noGrp="1"/>
          </p:cNvSpPr>
          <p:nvPr>
            <p:ph idx="1"/>
          </p:nvPr>
        </p:nvSpPr>
        <p:spPr/>
        <p:txBody>
          <a:bodyPr/>
          <a:lstStyle/>
          <a:p>
            <a:pPr lvl="0"/>
            <a:r>
              <a:rPr lang="en-GB" dirty="0"/>
              <a:t>Recognition of the need to restructure in order to develop cohesion, </a:t>
            </a:r>
            <a:r>
              <a:rPr lang="en-GB" dirty="0" err="1"/>
              <a:t>interdisciplinarity</a:t>
            </a:r>
            <a:r>
              <a:rPr lang="en-GB" dirty="0"/>
              <a:t>, rationalisation of support staff</a:t>
            </a:r>
            <a:endParaRPr lang="et-EE" dirty="0"/>
          </a:p>
          <a:p>
            <a:pPr lvl="0"/>
            <a:r>
              <a:rPr lang="en-GB" dirty="0"/>
              <a:t>Well-qualified and highly competent support staff in key positions</a:t>
            </a:r>
            <a:endParaRPr lang="et-EE" dirty="0"/>
          </a:p>
          <a:p>
            <a:pPr lvl="0"/>
            <a:r>
              <a:rPr lang="en-GB" dirty="0"/>
              <a:t>Internationalisation, including language skills. Throughout the course of the visit the team rarely had need for the interpreter; such was the high quality of the staff and students with whom we met.</a:t>
            </a:r>
            <a:endParaRPr lang="et-EE" dirty="0"/>
          </a:p>
          <a:p>
            <a:pPr lvl="0"/>
            <a:r>
              <a:rPr lang="en-GB" dirty="0"/>
              <a:t>Staff development procedures currently funded by the Primus project. There is careful and evident planning of staff development available across the institution.</a:t>
            </a:r>
            <a:endParaRPr lang="et-EE" dirty="0"/>
          </a:p>
          <a:p>
            <a:r>
              <a:rPr lang="et-EE" dirty="0" smtClean="0"/>
              <a:t>….</a:t>
            </a:r>
            <a:endParaRPr lang="en-GB" dirty="0"/>
          </a:p>
        </p:txBody>
      </p:sp>
    </p:spTree>
    <p:extLst>
      <p:ext uri="{BB962C8B-B14F-4D97-AF65-F5344CB8AC3E}">
        <p14:creationId xmlns:p14="http://schemas.microsoft.com/office/powerpoint/2010/main" val="1111656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err="1" smtClean="0"/>
              <a:t>Topics</a:t>
            </a:r>
            <a:r>
              <a:rPr lang="et-EE" dirty="0" smtClean="0"/>
              <a:t>: </a:t>
            </a:r>
            <a:endParaRPr lang="en-GB" dirty="0"/>
          </a:p>
        </p:txBody>
      </p:sp>
      <p:sp>
        <p:nvSpPr>
          <p:cNvPr id="5" name="Content Placeholder 4"/>
          <p:cNvSpPr>
            <a:spLocks noGrp="1"/>
          </p:cNvSpPr>
          <p:nvPr>
            <p:ph idx="1"/>
          </p:nvPr>
        </p:nvSpPr>
        <p:spPr/>
        <p:txBody>
          <a:bodyPr/>
          <a:lstStyle/>
          <a:p>
            <a:pPr lvl="0"/>
            <a:r>
              <a:rPr lang="et-EE" dirty="0" smtClean="0"/>
              <a:t>Tallinn </a:t>
            </a:r>
            <a:r>
              <a:rPr lang="et-EE" dirty="0" err="1" smtClean="0"/>
              <a:t>University</a:t>
            </a:r>
            <a:r>
              <a:rPr lang="et-EE" dirty="0" smtClean="0"/>
              <a:t> </a:t>
            </a:r>
            <a:r>
              <a:rPr lang="et-EE" dirty="0" err="1" smtClean="0"/>
              <a:t>in</a:t>
            </a:r>
            <a:r>
              <a:rPr lang="et-EE" dirty="0" smtClean="0"/>
              <a:t> </a:t>
            </a:r>
            <a:r>
              <a:rPr lang="et-EE" dirty="0" err="1" smtClean="0"/>
              <a:t>numbers</a:t>
            </a:r>
            <a:endParaRPr lang="et-EE" dirty="0" smtClean="0"/>
          </a:p>
          <a:p>
            <a:pPr lvl="0"/>
            <a:r>
              <a:rPr lang="et-EE" dirty="0" smtClean="0"/>
              <a:t>I</a:t>
            </a:r>
            <a:r>
              <a:rPr lang="en-US" dirty="0" err="1" smtClean="0"/>
              <a:t>nternal</a:t>
            </a:r>
            <a:r>
              <a:rPr lang="en-US" dirty="0" smtClean="0"/>
              <a:t> </a:t>
            </a:r>
            <a:r>
              <a:rPr lang="en-US" dirty="0"/>
              <a:t>quality assurance system</a:t>
            </a:r>
          </a:p>
          <a:p>
            <a:pPr lvl="0"/>
            <a:r>
              <a:rPr lang="et-EE" dirty="0" smtClean="0"/>
              <a:t>I</a:t>
            </a:r>
            <a:r>
              <a:rPr lang="en-US" dirty="0" err="1" smtClean="0"/>
              <a:t>mpact</a:t>
            </a:r>
            <a:r>
              <a:rPr lang="en-US" dirty="0" smtClean="0"/>
              <a:t> </a:t>
            </a:r>
            <a:r>
              <a:rPr lang="en-US" dirty="0"/>
              <a:t>of external QA </a:t>
            </a:r>
            <a:r>
              <a:rPr lang="en-US" dirty="0" smtClean="0"/>
              <a:t>system</a:t>
            </a:r>
          </a:p>
          <a:p>
            <a:r>
              <a:rPr lang="et-EE" dirty="0"/>
              <a:t>TU Development Plan  2015 – 2020</a:t>
            </a:r>
          </a:p>
          <a:p>
            <a:pPr lvl="0"/>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3861048"/>
            <a:ext cx="92392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878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IA </a:t>
            </a:r>
            <a:r>
              <a:rPr lang="et-EE" dirty="0" err="1"/>
              <a:t>assessment</a:t>
            </a:r>
            <a:r>
              <a:rPr lang="et-EE" dirty="0"/>
              <a:t> </a:t>
            </a:r>
            <a:r>
              <a:rPr lang="et-EE" dirty="0" err="1" smtClean="0"/>
              <a:t>panel</a:t>
            </a:r>
            <a:r>
              <a:rPr lang="et-EE" dirty="0" smtClean="0"/>
              <a:t/>
            </a:r>
            <a:br>
              <a:rPr lang="et-EE" dirty="0" smtClean="0"/>
            </a:br>
            <a:r>
              <a:rPr lang="et-EE" dirty="0" err="1" smtClean="0"/>
              <a:t>recommendations</a:t>
            </a:r>
            <a:endParaRPr lang="en-GB" dirty="0"/>
          </a:p>
        </p:txBody>
      </p:sp>
      <p:sp>
        <p:nvSpPr>
          <p:cNvPr id="3" name="Content Placeholder 2"/>
          <p:cNvSpPr>
            <a:spLocks noGrp="1"/>
          </p:cNvSpPr>
          <p:nvPr>
            <p:ph idx="1"/>
          </p:nvPr>
        </p:nvSpPr>
        <p:spPr>
          <a:xfrm>
            <a:off x="457200" y="1604963"/>
            <a:ext cx="8223250" cy="4920381"/>
          </a:xfrm>
          <a:solidFill>
            <a:schemeClr val="bg1"/>
          </a:solidFill>
        </p:spPr>
        <p:txBody>
          <a:bodyPr/>
          <a:lstStyle/>
          <a:p>
            <a:r>
              <a:rPr lang="en-US" sz="2400" dirty="0" smtClean="0"/>
              <a:t>Focus </a:t>
            </a:r>
            <a:r>
              <a:rPr lang="en-US" sz="2400" dirty="0"/>
              <a:t>on the future structure of the University in order to develop a coherent framework and </a:t>
            </a:r>
            <a:r>
              <a:rPr lang="en-US" sz="2400" dirty="0" err="1" smtClean="0"/>
              <a:t>interdisciplinarity</a:t>
            </a:r>
            <a:endParaRPr lang="et-EE" sz="2400" dirty="0"/>
          </a:p>
          <a:p>
            <a:r>
              <a:rPr lang="en-US" sz="2400" dirty="0" smtClean="0"/>
              <a:t>Develop </a:t>
            </a:r>
            <a:r>
              <a:rPr lang="en-US" sz="2400" dirty="0"/>
              <a:t>systems across the university that will ensure a quality provision that is universal and consistency of practice and systems </a:t>
            </a:r>
            <a:endParaRPr lang="et-EE" sz="2400" dirty="0" smtClean="0"/>
          </a:p>
          <a:p>
            <a:r>
              <a:rPr lang="en-US" sz="2400" dirty="0" smtClean="0"/>
              <a:t>Develop </a:t>
            </a:r>
            <a:r>
              <a:rPr lang="en-US" sz="2400" dirty="0"/>
              <a:t>a comprehensive alumni network by the creation of dedicated web space and by the creation of a complete database.</a:t>
            </a:r>
          </a:p>
          <a:p>
            <a:r>
              <a:rPr lang="en-US" sz="2400" dirty="0" smtClean="0"/>
              <a:t>Assess </a:t>
            </a:r>
            <a:r>
              <a:rPr lang="en-US" sz="2400" dirty="0"/>
              <a:t>the nature of risk in the University and develop contingency plans in accordance with the risk register’</a:t>
            </a:r>
          </a:p>
          <a:p>
            <a:r>
              <a:rPr lang="en-US" sz="2400" dirty="0" smtClean="0"/>
              <a:t>Seek </a:t>
            </a:r>
            <a:r>
              <a:rPr lang="en-US" sz="2400" dirty="0"/>
              <a:t>ways to develop a true postgraduate </a:t>
            </a:r>
            <a:r>
              <a:rPr lang="en-US" sz="2400" dirty="0" smtClean="0"/>
              <a:t>culture</a:t>
            </a:r>
            <a:endParaRPr lang="et-EE" sz="2400" dirty="0" smtClean="0"/>
          </a:p>
          <a:p>
            <a:r>
              <a:rPr lang="en-US" sz="2400" dirty="0" smtClean="0"/>
              <a:t>Increase </a:t>
            </a:r>
            <a:r>
              <a:rPr lang="en-US" sz="2400" dirty="0"/>
              <a:t>the efforts to develop a long-term research </a:t>
            </a:r>
            <a:r>
              <a:rPr lang="en-US" sz="2400" dirty="0" smtClean="0"/>
              <a:t>profile</a:t>
            </a:r>
            <a:endParaRPr lang="et-EE" sz="2400" dirty="0" smtClean="0"/>
          </a:p>
        </p:txBody>
      </p:sp>
    </p:spTree>
    <p:extLst>
      <p:ext uri="{BB962C8B-B14F-4D97-AF65-F5344CB8AC3E}">
        <p14:creationId xmlns:p14="http://schemas.microsoft.com/office/powerpoint/2010/main" val="767201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t-EE" sz="5400" dirty="0" smtClean="0"/>
              <a:t>TU </a:t>
            </a:r>
            <a:r>
              <a:rPr lang="et-EE" sz="5400" dirty="0" err="1" smtClean="0"/>
              <a:t>Development</a:t>
            </a:r>
            <a:r>
              <a:rPr lang="et-EE" sz="5400" dirty="0" smtClean="0"/>
              <a:t> </a:t>
            </a:r>
            <a:r>
              <a:rPr lang="et-EE" sz="5400" dirty="0" err="1" smtClean="0"/>
              <a:t>Plan</a:t>
            </a:r>
            <a:r>
              <a:rPr lang="et-EE" sz="5400" dirty="0" smtClean="0"/>
              <a:t> 2015 -2020</a:t>
            </a:r>
            <a:endParaRPr lang="en-GB" sz="5400" dirty="0"/>
          </a:p>
        </p:txBody>
      </p:sp>
      <p:sp>
        <p:nvSpPr>
          <p:cNvPr id="6" name="Subtitle 5"/>
          <p:cNvSpPr>
            <a:spLocks noGrp="1"/>
          </p:cNvSpPr>
          <p:nvPr>
            <p:ph type="subTitle" idx="1"/>
          </p:nvPr>
        </p:nvSpPr>
        <p:spPr/>
        <p:txBody>
          <a:bodyPr/>
          <a:lstStyle/>
          <a:p>
            <a:endParaRPr lang="en-GB"/>
          </a:p>
        </p:txBody>
      </p:sp>
    </p:spTree>
    <p:extLst>
      <p:ext uri="{BB962C8B-B14F-4D97-AF65-F5344CB8AC3E}">
        <p14:creationId xmlns:p14="http://schemas.microsoft.com/office/powerpoint/2010/main" val="42778872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TU </a:t>
            </a:r>
            <a:r>
              <a:rPr lang="et-EE" dirty="0" err="1" smtClean="0"/>
              <a:t>starting</a:t>
            </a:r>
            <a:r>
              <a:rPr lang="et-EE" dirty="0" smtClean="0"/>
              <a:t> </a:t>
            </a:r>
            <a:r>
              <a:rPr lang="et-EE" dirty="0" err="1" smtClean="0"/>
              <a:t>point</a:t>
            </a:r>
            <a:r>
              <a:rPr lang="et-EE" dirty="0" smtClean="0"/>
              <a:t> </a:t>
            </a:r>
            <a:r>
              <a:rPr lang="et-EE" dirty="0" err="1" smtClean="0"/>
              <a:t>for</a:t>
            </a:r>
            <a:r>
              <a:rPr lang="et-EE" dirty="0" smtClean="0"/>
              <a:t> </a:t>
            </a:r>
            <a:r>
              <a:rPr lang="et-EE" dirty="0" err="1" smtClean="0"/>
              <a:t>strategic</a:t>
            </a:r>
            <a:r>
              <a:rPr lang="et-EE" dirty="0" smtClean="0"/>
              <a:t> </a:t>
            </a:r>
            <a:r>
              <a:rPr lang="et-EE" dirty="0" err="1" smtClean="0"/>
              <a:t>planning</a:t>
            </a:r>
            <a:r>
              <a:rPr lang="et-EE" dirty="0" smtClean="0"/>
              <a:t> (1)</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6001966"/>
              </p:ext>
            </p:extLst>
          </p:nvPr>
        </p:nvGraphicFramePr>
        <p:xfrm>
          <a:off x="457200" y="1604963"/>
          <a:ext cx="8223250" cy="398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960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TU </a:t>
            </a:r>
            <a:r>
              <a:rPr lang="et-EE" dirty="0" err="1"/>
              <a:t>starting</a:t>
            </a:r>
            <a:r>
              <a:rPr lang="et-EE" dirty="0"/>
              <a:t> </a:t>
            </a:r>
            <a:r>
              <a:rPr lang="et-EE" dirty="0" err="1"/>
              <a:t>point</a:t>
            </a:r>
            <a:r>
              <a:rPr lang="et-EE" dirty="0"/>
              <a:t> </a:t>
            </a:r>
            <a:r>
              <a:rPr lang="et-EE" dirty="0" err="1"/>
              <a:t>for</a:t>
            </a:r>
            <a:r>
              <a:rPr lang="et-EE" dirty="0"/>
              <a:t> </a:t>
            </a:r>
            <a:r>
              <a:rPr lang="et-EE" dirty="0" err="1"/>
              <a:t>strategic</a:t>
            </a:r>
            <a:r>
              <a:rPr lang="et-EE" dirty="0"/>
              <a:t> </a:t>
            </a:r>
            <a:r>
              <a:rPr lang="et-EE" dirty="0" err="1"/>
              <a:t>planning</a:t>
            </a:r>
            <a:r>
              <a:rPr lang="et-EE" dirty="0"/>
              <a:t> </a:t>
            </a:r>
            <a:r>
              <a:rPr lang="et-EE" dirty="0" smtClean="0"/>
              <a:t>(2)</a:t>
            </a:r>
            <a:endParaRPr lang="en-GB" dirty="0"/>
          </a:p>
        </p:txBody>
      </p:sp>
      <p:sp>
        <p:nvSpPr>
          <p:cNvPr id="3" name="Content Placeholder 2"/>
          <p:cNvSpPr>
            <a:spLocks noGrp="1"/>
          </p:cNvSpPr>
          <p:nvPr>
            <p:ph idx="1"/>
          </p:nvPr>
        </p:nvSpPr>
        <p:spPr>
          <a:xfrm>
            <a:off x="323528" y="1988840"/>
            <a:ext cx="8223250" cy="3600400"/>
          </a:xfrm>
        </p:spPr>
        <p:txBody>
          <a:bodyPr/>
          <a:lstStyle/>
          <a:p>
            <a:r>
              <a:rPr lang="et-EE" altLang="et-EE" dirty="0" err="1">
                <a:latin typeface="Times New Roman" pitchFamily="18" charset="0"/>
                <a:cs typeface="Times New Roman" pitchFamily="18" charset="0"/>
              </a:rPr>
              <a:t>Key</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challenges</a:t>
            </a:r>
            <a:r>
              <a:rPr lang="et-EE" altLang="et-EE" dirty="0">
                <a:latin typeface="Times New Roman" pitchFamily="18" charset="0"/>
                <a:cs typeface="Times New Roman" pitchFamily="18" charset="0"/>
              </a:rPr>
              <a:t>: </a:t>
            </a:r>
          </a:p>
          <a:p>
            <a:pPr lvl="1"/>
            <a:r>
              <a:rPr lang="et-EE" altLang="et-EE" dirty="0" err="1">
                <a:latin typeface="Times New Roman" pitchFamily="18" charset="0"/>
                <a:cs typeface="Times New Roman" pitchFamily="18" charset="0"/>
              </a:rPr>
              <a:t>The</a:t>
            </a:r>
            <a:r>
              <a:rPr lang="et-EE" altLang="et-EE" dirty="0">
                <a:latin typeface="Times New Roman" pitchFamily="18" charset="0"/>
                <a:cs typeface="Times New Roman" pitchFamily="18" charset="0"/>
              </a:rPr>
              <a:t> need </a:t>
            </a:r>
            <a:r>
              <a:rPr lang="et-EE" altLang="et-EE" dirty="0" err="1">
                <a:latin typeface="Times New Roman" pitchFamily="18" charset="0"/>
                <a:cs typeface="Times New Roman" pitchFamily="18" charset="0"/>
              </a:rPr>
              <a:t>for</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more</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focused</a:t>
            </a:r>
            <a:r>
              <a:rPr lang="et-EE" altLang="et-EE" dirty="0">
                <a:latin typeface="Times New Roman" pitchFamily="18" charset="0"/>
                <a:cs typeface="Times New Roman" pitchFamily="18" charset="0"/>
              </a:rPr>
              <a:t> profile and </a:t>
            </a:r>
            <a:r>
              <a:rPr lang="et-EE" altLang="et-EE" dirty="0" err="1">
                <a:latin typeface="Times New Roman" pitchFamily="18" charset="0"/>
                <a:cs typeface="Times New Roman" pitchFamily="18" charset="0"/>
              </a:rPr>
              <a:t>clear</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specialization</a:t>
            </a:r>
            <a:r>
              <a:rPr lang="et-EE" altLang="et-EE" dirty="0">
                <a:latin typeface="Times New Roman" pitchFamily="18" charset="0"/>
                <a:cs typeface="Times New Roman" pitchFamily="18" charset="0"/>
              </a:rPr>
              <a:t> </a:t>
            </a:r>
          </a:p>
          <a:p>
            <a:pPr lvl="1"/>
            <a:r>
              <a:rPr lang="et-EE" altLang="et-EE" dirty="0" err="1">
                <a:latin typeface="Times New Roman" pitchFamily="18" charset="0"/>
                <a:cs typeface="Times New Roman" pitchFamily="18" charset="0"/>
              </a:rPr>
              <a:t>The</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deepening</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internationalization</a:t>
            </a:r>
            <a:r>
              <a:rPr lang="et-EE" altLang="et-EE" dirty="0">
                <a:latin typeface="Times New Roman" pitchFamily="18" charset="0"/>
                <a:cs typeface="Times New Roman" pitchFamily="18" charset="0"/>
              </a:rPr>
              <a:t> </a:t>
            </a:r>
          </a:p>
          <a:p>
            <a:pPr lvl="1"/>
            <a:r>
              <a:rPr lang="et-EE" altLang="et-EE" dirty="0" err="1">
                <a:latin typeface="Times New Roman" pitchFamily="18" charset="0"/>
                <a:cs typeface="Times New Roman" pitchFamily="18" charset="0"/>
              </a:rPr>
              <a:t>The</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growing</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potential</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in</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interdisciplinary</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studies</a:t>
            </a:r>
            <a:r>
              <a:rPr lang="et-EE" altLang="et-EE" dirty="0">
                <a:latin typeface="Times New Roman" pitchFamily="18" charset="0"/>
                <a:cs typeface="Times New Roman" pitchFamily="18" charset="0"/>
              </a:rPr>
              <a:t> and </a:t>
            </a:r>
            <a:r>
              <a:rPr lang="et-EE" altLang="et-EE" dirty="0" err="1">
                <a:latin typeface="Times New Roman" pitchFamily="18" charset="0"/>
                <a:cs typeface="Times New Roman" pitchFamily="18" charset="0"/>
              </a:rPr>
              <a:t>research</a:t>
            </a:r>
            <a:r>
              <a:rPr lang="et-EE" altLang="et-EE" dirty="0">
                <a:latin typeface="Times New Roman" pitchFamily="18" charset="0"/>
                <a:cs typeface="Times New Roman" pitchFamily="18" charset="0"/>
              </a:rPr>
              <a:t> </a:t>
            </a:r>
          </a:p>
          <a:p>
            <a:pPr lvl="1"/>
            <a:r>
              <a:rPr lang="et-EE" altLang="et-EE" dirty="0" err="1">
                <a:latin typeface="Times New Roman" pitchFamily="18" charset="0"/>
                <a:cs typeface="Times New Roman" pitchFamily="18" charset="0"/>
              </a:rPr>
              <a:t>The</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continuous</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quality</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enhancement</a:t>
            </a:r>
            <a:r>
              <a:rPr lang="et-EE" altLang="et-EE" dirty="0">
                <a:latin typeface="Times New Roman" pitchFamily="18" charset="0"/>
                <a:cs typeface="Times New Roman" pitchFamily="18" charset="0"/>
              </a:rPr>
              <a:t> and </a:t>
            </a:r>
            <a:r>
              <a:rPr lang="et-EE" altLang="et-EE" dirty="0" err="1">
                <a:latin typeface="Times New Roman" pitchFamily="18" charset="0"/>
                <a:cs typeface="Times New Roman" pitchFamily="18" charset="0"/>
              </a:rPr>
              <a:t>sustainable</a:t>
            </a:r>
            <a:r>
              <a:rPr lang="et-EE" altLang="et-EE" dirty="0">
                <a:latin typeface="Times New Roman" pitchFamily="18" charset="0"/>
                <a:cs typeface="Times New Roman" pitchFamily="18" charset="0"/>
              </a:rPr>
              <a:t> </a:t>
            </a:r>
            <a:r>
              <a:rPr lang="et-EE" altLang="et-EE" dirty="0" err="1">
                <a:latin typeface="Times New Roman" pitchFamily="18" charset="0"/>
                <a:cs typeface="Times New Roman" pitchFamily="18" charset="0"/>
              </a:rPr>
              <a:t>development</a:t>
            </a:r>
            <a:endParaRPr lang="en-GB" altLang="et-EE" dirty="0">
              <a:latin typeface="Times New Roman" pitchFamily="18" charset="0"/>
              <a:cs typeface="Times New Roman" pitchFamily="18" charset="0"/>
            </a:endParaRPr>
          </a:p>
          <a:p>
            <a:pPr marL="0" indent="0">
              <a:buNone/>
            </a:pPr>
            <a:endParaRPr lang="en-GB" dirty="0"/>
          </a:p>
        </p:txBody>
      </p:sp>
    </p:spTree>
    <p:extLst>
      <p:ext uri="{BB962C8B-B14F-4D97-AF65-F5344CB8AC3E}">
        <p14:creationId xmlns:p14="http://schemas.microsoft.com/office/powerpoint/2010/main" val="4153275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smtClean="0"/>
              <a:t>TALLINN UNIVERSITY 2020</a:t>
            </a:r>
            <a:endParaRPr lang="en-GB" dirty="0"/>
          </a:p>
        </p:txBody>
      </p:sp>
      <p:pic>
        <p:nvPicPr>
          <p:cNvPr id="4" name="Sisu kohatäid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1205" y="1556792"/>
            <a:ext cx="8075240" cy="3916491"/>
          </a:xfrm>
        </p:spPr>
      </p:pic>
    </p:spTree>
    <p:extLst>
      <p:ext uri="{BB962C8B-B14F-4D97-AF65-F5344CB8AC3E}">
        <p14:creationId xmlns:p14="http://schemas.microsoft.com/office/powerpoint/2010/main" val="21810130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dirty="0"/>
              <a:t>TALLINN UNIVERSITY IS IN ITS ACTIVITY:</a:t>
            </a:r>
            <a:endParaRPr lang="en-GB" dirty="0"/>
          </a:p>
        </p:txBody>
      </p:sp>
      <p:sp>
        <p:nvSpPr>
          <p:cNvPr id="3" name="Sisu kohatäide 2"/>
          <p:cNvSpPr>
            <a:spLocks noGrp="1"/>
          </p:cNvSpPr>
          <p:nvPr>
            <p:ph idx="1"/>
          </p:nvPr>
        </p:nvSpPr>
        <p:spPr/>
        <p:txBody>
          <a:bodyPr/>
          <a:lstStyle/>
          <a:p>
            <a:endParaRPr lang="en-GB"/>
          </a:p>
        </p:txBody>
      </p:sp>
      <p:pic>
        <p:nvPicPr>
          <p:cNvPr id="4" name="Picture 2"/>
          <p:cNvPicPr>
            <a:picLocks noChangeAspect="1"/>
          </p:cNvPicPr>
          <p:nvPr/>
        </p:nvPicPr>
        <p:blipFill>
          <a:blip r:embed="rId2"/>
          <a:stretch>
            <a:fillRect/>
          </a:stretch>
        </p:blipFill>
        <p:spPr>
          <a:xfrm>
            <a:off x="457200" y="2060848"/>
            <a:ext cx="2412698" cy="2412698"/>
          </a:xfrm>
          <a:prstGeom prst="rect">
            <a:avLst/>
          </a:prstGeom>
        </p:spPr>
      </p:pic>
      <p:pic>
        <p:nvPicPr>
          <p:cNvPr id="5" name="Picture 3"/>
          <p:cNvPicPr>
            <a:picLocks noChangeAspect="1"/>
          </p:cNvPicPr>
          <p:nvPr/>
        </p:nvPicPr>
        <p:blipFill>
          <a:blip r:embed="rId3"/>
          <a:stretch>
            <a:fillRect/>
          </a:stretch>
        </p:blipFill>
        <p:spPr>
          <a:xfrm>
            <a:off x="3362476" y="2069070"/>
            <a:ext cx="2412698" cy="2412698"/>
          </a:xfrm>
          <a:prstGeom prst="rect">
            <a:avLst/>
          </a:prstGeom>
        </p:spPr>
      </p:pic>
      <p:pic>
        <p:nvPicPr>
          <p:cNvPr id="6" name="Picture 4"/>
          <p:cNvPicPr>
            <a:picLocks noChangeAspect="1"/>
          </p:cNvPicPr>
          <p:nvPr/>
        </p:nvPicPr>
        <p:blipFill>
          <a:blip r:embed="rId4"/>
          <a:stretch>
            <a:fillRect/>
          </a:stretch>
        </p:blipFill>
        <p:spPr>
          <a:xfrm>
            <a:off x="6267752" y="2069070"/>
            <a:ext cx="2412698" cy="2412698"/>
          </a:xfrm>
          <a:prstGeom prst="rect">
            <a:avLst/>
          </a:prstGeom>
        </p:spPr>
      </p:pic>
      <p:sp>
        <p:nvSpPr>
          <p:cNvPr id="7" name="TextBox 6"/>
          <p:cNvSpPr txBox="1"/>
          <p:nvPr/>
        </p:nvSpPr>
        <p:spPr>
          <a:xfrm>
            <a:off x="428980" y="4692523"/>
            <a:ext cx="2469137" cy="656590"/>
          </a:xfrm>
          <a:prstGeom prst="rect">
            <a:avLst/>
          </a:prstGeom>
          <a:noFill/>
        </p:spPr>
        <p:txBody>
          <a:bodyPr wrap="none" rtlCol="0">
            <a:spAutoFit/>
          </a:bodyPr>
          <a:lstStyle/>
          <a:p>
            <a:pPr>
              <a:lnSpc>
                <a:spcPts val="2200"/>
              </a:lnSpc>
            </a:pPr>
            <a:r>
              <a:rPr lang="et-EE" sz="2800" i="1" dirty="0" smtClean="0">
                <a:solidFill>
                  <a:srgbClr val="000000"/>
                </a:solidFill>
                <a:latin typeface="Minion Pro" panose="02040503050201020203" pitchFamily="18" charset="0"/>
              </a:rPr>
              <a:t>INTER-</a:t>
            </a:r>
            <a:br>
              <a:rPr lang="et-EE" sz="2800" i="1" dirty="0" smtClean="0">
                <a:solidFill>
                  <a:srgbClr val="000000"/>
                </a:solidFill>
                <a:latin typeface="Minion Pro" panose="02040503050201020203" pitchFamily="18" charset="0"/>
              </a:rPr>
            </a:br>
            <a:r>
              <a:rPr lang="et-EE" sz="2800" i="1" dirty="0" smtClean="0">
                <a:solidFill>
                  <a:srgbClr val="000000"/>
                </a:solidFill>
                <a:latin typeface="Minion Pro" panose="02040503050201020203" pitchFamily="18" charset="0"/>
              </a:rPr>
              <a:t>DISCIPLINARY</a:t>
            </a:r>
            <a:endParaRPr lang="en-GB" sz="2800" i="1" dirty="0">
              <a:solidFill>
                <a:srgbClr val="000000"/>
              </a:solidFill>
              <a:latin typeface="Minion Pro" panose="02040503050201020203" pitchFamily="18" charset="0"/>
            </a:endParaRPr>
          </a:p>
        </p:txBody>
      </p:sp>
      <p:sp>
        <p:nvSpPr>
          <p:cNvPr id="8" name="TextBox 7"/>
          <p:cNvSpPr txBox="1"/>
          <p:nvPr/>
        </p:nvSpPr>
        <p:spPr>
          <a:xfrm>
            <a:off x="3622476" y="4692523"/>
            <a:ext cx="1892698" cy="656590"/>
          </a:xfrm>
          <a:prstGeom prst="rect">
            <a:avLst/>
          </a:prstGeom>
          <a:noFill/>
        </p:spPr>
        <p:txBody>
          <a:bodyPr wrap="none" rtlCol="0">
            <a:spAutoFit/>
          </a:bodyPr>
          <a:lstStyle/>
          <a:p>
            <a:pPr>
              <a:lnSpc>
                <a:spcPts val="2200"/>
              </a:lnSpc>
            </a:pPr>
            <a:r>
              <a:rPr lang="et-EE" sz="2800" i="1" dirty="0" smtClean="0">
                <a:solidFill>
                  <a:srgbClr val="000000"/>
                </a:solidFill>
                <a:latin typeface="Minion Pro" panose="02040503050201020203" pitchFamily="18" charset="0"/>
              </a:rPr>
              <a:t>INTER-</a:t>
            </a:r>
            <a:br>
              <a:rPr lang="et-EE" sz="2800" i="1" dirty="0" smtClean="0">
                <a:solidFill>
                  <a:srgbClr val="000000"/>
                </a:solidFill>
                <a:latin typeface="Minion Pro" panose="02040503050201020203" pitchFamily="18" charset="0"/>
              </a:rPr>
            </a:br>
            <a:r>
              <a:rPr lang="et-EE" sz="2800" i="1" dirty="0" smtClean="0">
                <a:solidFill>
                  <a:srgbClr val="000000"/>
                </a:solidFill>
                <a:latin typeface="Minion Pro" panose="02040503050201020203" pitchFamily="18" charset="0"/>
              </a:rPr>
              <a:t>NATIONAL</a:t>
            </a:r>
            <a:endParaRPr lang="en-GB" sz="2800" i="1" dirty="0">
              <a:solidFill>
                <a:srgbClr val="000000"/>
              </a:solidFill>
              <a:latin typeface="Minion Pro" panose="02040503050201020203" pitchFamily="18" charset="0"/>
            </a:endParaRPr>
          </a:p>
        </p:txBody>
      </p:sp>
      <p:sp>
        <p:nvSpPr>
          <p:cNvPr id="9" name="TextBox 8"/>
          <p:cNvSpPr txBox="1"/>
          <p:nvPr/>
        </p:nvSpPr>
        <p:spPr>
          <a:xfrm>
            <a:off x="6275742" y="4692523"/>
            <a:ext cx="2394823" cy="656590"/>
          </a:xfrm>
          <a:prstGeom prst="rect">
            <a:avLst/>
          </a:prstGeom>
          <a:noFill/>
        </p:spPr>
        <p:txBody>
          <a:bodyPr wrap="none" rtlCol="0">
            <a:spAutoFit/>
          </a:bodyPr>
          <a:lstStyle/>
          <a:p>
            <a:pPr>
              <a:lnSpc>
                <a:spcPts val="2200"/>
              </a:lnSpc>
            </a:pPr>
            <a:r>
              <a:rPr lang="et-EE" sz="2800" i="1" dirty="0" smtClean="0">
                <a:solidFill>
                  <a:srgbClr val="000000"/>
                </a:solidFill>
                <a:latin typeface="Minion Pro" panose="02040503050201020203" pitchFamily="18" charset="0"/>
              </a:rPr>
              <a:t>DEMANDING,</a:t>
            </a:r>
            <a:br>
              <a:rPr lang="et-EE" sz="2800" i="1" dirty="0" smtClean="0">
                <a:solidFill>
                  <a:srgbClr val="000000"/>
                </a:solidFill>
                <a:latin typeface="Minion Pro" panose="02040503050201020203" pitchFamily="18" charset="0"/>
              </a:rPr>
            </a:br>
            <a:r>
              <a:rPr lang="et-EE" sz="2800" i="1" dirty="0" smtClean="0">
                <a:solidFill>
                  <a:srgbClr val="000000"/>
                </a:solidFill>
                <a:latin typeface="Minion Pro" panose="02040503050201020203" pitchFamily="18" charset="0"/>
              </a:rPr>
              <a:t>SUSTAINABLE</a:t>
            </a:r>
            <a:endParaRPr lang="en-GB" sz="2800" i="1" dirty="0">
              <a:solidFill>
                <a:srgbClr val="000000"/>
              </a:solidFill>
              <a:latin typeface="Minion Pro" panose="02040503050201020203" pitchFamily="18" charset="0"/>
            </a:endParaRPr>
          </a:p>
        </p:txBody>
      </p:sp>
    </p:spTree>
    <p:extLst>
      <p:ext uri="{BB962C8B-B14F-4D97-AF65-F5344CB8AC3E}">
        <p14:creationId xmlns:p14="http://schemas.microsoft.com/office/powerpoint/2010/main" val="1710511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3250" cy="1138239"/>
          </a:xfrm>
        </p:spPr>
        <p:txBody>
          <a:bodyPr/>
          <a:lstStyle/>
          <a:p>
            <a:r>
              <a:rPr lang="et-EE" sz="4000" dirty="0" err="1" smtClean="0"/>
              <a:t>Key</a:t>
            </a:r>
            <a:r>
              <a:rPr lang="et-EE" sz="4000" dirty="0" smtClean="0"/>
              <a:t> </a:t>
            </a:r>
            <a:r>
              <a:rPr lang="et-EE" sz="4000" dirty="0" err="1" smtClean="0"/>
              <a:t>indicators</a:t>
            </a:r>
            <a:endParaRPr lang="en-GB" sz="40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8496944"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905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Key</a:t>
            </a:r>
            <a:r>
              <a:rPr lang="et-EE" dirty="0" smtClean="0"/>
              <a:t> </a:t>
            </a:r>
            <a:r>
              <a:rPr lang="et-EE" dirty="0" err="1" smtClean="0"/>
              <a:t>indicators</a:t>
            </a:r>
            <a:endParaRPr lang="en-GB"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8535483"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9877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p:txBody>
          <a:bodyPr/>
          <a:lstStyle/>
          <a:p>
            <a:r>
              <a:rPr lang="et-EE" i="0" dirty="0" err="1"/>
              <a:t>Welcome</a:t>
            </a:r>
            <a:r>
              <a:rPr lang="et-EE" i="0" dirty="0"/>
              <a:t>!</a:t>
            </a:r>
            <a:br>
              <a:rPr lang="et-EE" i="0" dirty="0"/>
            </a:br>
            <a:r>
              <a:rPr lang="et-EE" i="0" dirty="0"/>
              <a:t/>
            </a:r>
            <a:br>
              <a:rPr lang="et-EE" i="0" dirty="0"/>
            </a:br>
            <a:r>
              <a:rPr lang="en-US" i="0" dirty="0" err="1">
                <a:solidFill>
                  <a:schemeClr val="tx1"/>
                </a:solidFill>
              </a:rPr>
              <a:t>Narva</a:t>
            </a:r>
            <a:r>
              <a:rPr lang="en-US" i="0" dirty="0">
                <a:solidFill>
                  <a:schemeClr val="tx1"/>
                </a:solidFill>
              </a:rPr>
              <a:t> </a:t>
            </a:r>
            <a:r>
              <a:rPr lang="et-EE" i="0" dirty="0" err="1">
                <a:solidFill>
                  <a:schemeClr val="tx1"/>
                </a:solidFill>
              </a:rPr>
              <a:t>Rd</a:t>
            </a:r>
            <a:r>
              <a:rPr lang="et-EE" i="0" dirty="0">
                <a:solidFill>
                  <a:schemeClr val="tx1"/>
                </a:solidFill>
              </a:rPr>
              <a:t> </a:t>
            </a:r>
            <a:r>
              <a:rPr lang="en-US" i="0" dirty="0">
                <a:solidFill>
                  <a:schemeClr val="tx1"/>
                </a:solidFill>
              </a:rPr>
              <a:t>25, </a:t>
            </a:r>
            <a:r>
              <a:rPr lang="et-EE" i="0" dirty="0">
                <a:solidFill>
                  <a:schemeClr val="tx1"/>
                </a:solidFill>
              </a:rPr>
              <a:t>10120 </a:t>
            </a:r>
            <a:r>
              <a:rPr lang="en-US" i="0" dirty="0">
                <a:solidFill>
                  <a:schemeClr val="tx1"/>
                </a:solidFill>
              </a:rPr>
              <a:t>Tallinn </a:t>
            </a:r>
            <a:r>
              <a:rPr lang="et-EE" i="0" dirty="0">
                <a:solidFill>
                  <a:schemeClr val="tx1"/>
                </a:solidFill>
              </a:rPr>
              <a:t/>
            </a:r>
            <a:br>
              <a:rPr lang="et-EE" i="0" dirty="0">
                <a:solidFill>
                  <a:schemeClr val="tx1"/>
                </a:solidFill>
              </a:rPr>
            </a:br>
            <a:r>
              <a:rPr lang="et-EE" i="0" dirty="0">
                <a:solidFill>
                  <a:schemeClr val="tx1"/>
                </a:solidFill>
              </a:rPr>
              <a:t>ESTONIA</a:t>
            </a:r>
            <a:r>
              <a:rPr lang="en-US" i="0" dirty="0">
                <a:solidFill>
                  <a:schemeClr val="tx1"/>
                </a:solidFill>
              </a:rPr>
              <a:t/>
            </a:r>
            <a:br>
              <a:rPr lang="en-US" i="0" dirty="0">
                <a:solidFill>
                  <a:schemeClr val="tx1"/>
                </a:solidFill>
              </a:rPr>
            </a:br>
            <a:r>
              <a:rPr lang="en-US" i="0" dirty="0">
                <a:solidFill>
                  <a:schemeClr val="tx1"/>
                </a:solidFill>
              </a:rPr>
              <a:t>www.tlu.ee</a:t>
            </a:r>
            <a:r>
              <a:rPr lang="et-EE" i="0" dirty="0">
                <a:solidFill>
                  <a:schemeClr val="tx1"/>
                </a:solidFill>
              </a:rPr>
              <a:t>/</a:t>
            </a:r>
            <a:r>
              <a:rPr lang="et-EE" i="0" dirty="0" err="1">
                <a:solidFill>
                  <a:schemeClr val="tx1"/>
                </a:solidFill>
              </a:rPr>
              <a:t>en</a:t>
            </a:r>
            <a:endParaRPr lang="en-GB" dirty="0"/>
          </a:p>
        </p:txBody>
      </p:sp>
    </p:spTree>
    <p:extLst>
      <p:ext uri="{BB962C8B-B14F-4D97-AF65-F5344CB8AC3E}">
        <p14:creationId xmlns:p14="http://schemas.microsoft.com/office/powerpoint/2010/main" val="288681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a:p>
        </p:txBody>
      </p:sp>
      <p:graphicFrame>
        <p:nvGraphicFramePr>
          <p:cNvPr id="4" name="Content Placeholder 3"/>
          <p:cNvGraphicFramePr>
            <a:graphicFrameLocks noGrp="1"/>
          </p:cNvGraphicFramePr>
          <p:nvPr>
            <p:ph type="pic" sz="quarter" idx="11"/>
            <p:extLst>
              <p:ext uri="{D42A27DB-BD31-4B8C-83A1-F6EECF244321}">
                <p14:modId xmlns:p14="http://schemas.microsoft.com/office/powerpoint/2010/main" val="2382223929"/>
              </p:ext>
            </p:extLst>
          </p:nvPr>
        </p:nvGraphicFramePr>
        <p:xfrm>
          <a:off x="539552" y="404664"/>
          <a:ext cx="5400600" cy="5982300"/>
        </p:xfrm>
        <a:graphic>
          <a:graphicData uri="http://schemas.openxmlformats.org/drawingml/2006/table">
            <a:tbl>
              <a:tblPr/>
              <a:tblGrid>
                <a:gridCol w="4259628"/>
                <a:gridCol w="1140972"/>
              </a:tblGrid>
              <a:tr h="298427">
                <a:tc>
                  <a:txBody>
                    <a:bodyPr/>
                    <a:lstStyle/>
                    <a:p>
                      <a:pPr algn="l" fontAlgn="t"/>
                      <a:r>
                        <a:rPr lang="et-EE" sz="2400" b="1" dirty="0">
                          <a:solidFill>
                            <a:srgbClr val="0A0A0A"/>
                          </a:solidFill>
                          <a:effectLst/>
                          <a:latin typeface="+mj-lt"/>
                        </a:rPr>
                        <a:t>Number of </a:t>
                      </a:r>
                      <a:r>
                        <a:rPr lang="et-EE" sz="2400" b="1" dirty="0" err="1">
                          <a:solidFill>
                            <a:srgbClr val="0A0A0A"/>
                          </a:solidFill>
                          <a:effectLst/>
                          <a:latin typeface="+mj-lt"/>
                        </a:rPr>
                        <a:t>employees</a:t>
                      </a:r>
                      <a:r>
                        <a:rPr lang="et-EE" sz="2400" b="1" dirty="0">
                          <a:solidFill>
                            <a:srgbClr val="0A0A0A"/>
                          </a:solidFill>
                          <a:effectLst/>
                          <a:latin typeface="+mj-lt"/>
                        </a:rPr>
                        <a:t> (</a:t>
                      </a:r>
                      <a:r>
                        <a:rPr lang="et-EE" sz="2400" b="1" dirty="0" err="1">
                          <a:solidFill>
                            <a:srgbClr val="0A0A0A"/>
                          </a:solidFill>
                          <a:effectLst/>
                          <a:latin typeface="+mj-lt"/>
                        </a:rPr>
                        <a:t>full-time</a:t>
                      </a:r>
                      <a:r>
                        <a:rPr lang="et-EE" sz="2400" b="1" dirty="0">
                          <a:solidFill>
                            <a:srgbClr val="0A0A0A"/>
                          </a:solidFill>
                          <a:effectLst/>
                          <a:latin typeface="+mj-lt"/>
                        </a:rPr>
                        <a:t>)</a:t>
                      </a:r>
                      <a:endParaRPr lang="et-EE" sz="2400" dirty="0">
                        <a:solidFill>
                          <a:srgbClr val="0A0A0A"/>
                        </a:solidFill>
                        <a:effectLst/>
                        <a:latin typeface="+mj-lt"/>
                      </a:endParaRPr>
                    </a:p>
                  </a:txBody>
                  <a:tcPr marL="11461" marR="11461" marT="24795" marB="24795">
                    <a:lnL>
                      <a:noFill/>
                    </a:lnL>
                    <a:lnR>
                      <a:noFill/>
                    </a:lnR>
                    <a:lnT>
                      <a:noFill/>
                    </a:lnT>
                    <a:lnB>
                      <a:noFill/>
                    </a:lnB>
                    <a:solidFill>
                      <a:srgbClr val="F5F5F5"/>
                    </a:solidFill>
                  </a:tcPr>
                </a:tc>
                <a:tc>
                  <a:txBody>
                    <a:bodyPr/>
                    <a:lstStyle/>
                    <a:p>
                      <a:pPr algn="l" fontAlgn="t"/>
                      <a:r>
                        <a:rPr lang="et-EE" sz="2400" b="1">
                          <a:solidFill>
                            <a:srgbClr val="0A0A0A"/>
                          </a:solidFill>
                          <a:effectLst/>
                          <a:latin typeface="+mj-lt"/>
                        </a:rPr>
                        <a:t>923</a:t>
                      </a:r>
                      <a:endParaRPr lang="et-EE" sz="2400">
                        <a:solidFill>
                          <a:srgbClr val="0A0A0A"/>
                        </a:solidFill>
                        <a:effectLst/>
                        <a:latin typeface="+mj-lt"/>
                      </a:endParaRPr>
                    </a:p>
                  </a:txBody>
                  <a:tcPr marL="11461" marR="11461" marT="24795" marB="24795">
                    <a:lnL>
                      <a:noFill/>
                    </a:lnL>
                    <a:lnR>
                      <a:noFill/>
                    </a:lnR>
                    <a:lnT>
                      <a:noFill/>
                    </a:lnT>
                    <a:lnB>
                      <a:noFill/>
                    </a:lnB>
                    <a:solidFill>
                      <a:srgbClr val="F5F5F5"/>
                    </a:solidFill>
                  </a:tcPr>
                </a:tc>
              </a:tr>
              <a:tr h="298427">
                <a:tc>
                  <a:txBody>
                    <a:bodyPr/>
                    <a:lstStyle/>
                    <a:p>
                      <a:pPr algn="l" fontAlgn="t"/>
                      <a:r>
                        <a:rPr lang="et-EE" sz="2400">
                          <a:solidFill>
                            <a:srgbClr val="0A0A0A"/>
                          </a:solidFill>
                          <a:effectLst/>
                          <a:latin typeface="+mj-lt"/>
                        </a:rPr>
                        <a:t>incl. academic staff </a:t>
                      </a:r>
                    </a:p>
                  </a:txBody>
                  <a:tcPr marL="11461" marR="11461" marT="24795" marB="24795">
                    <a:lnL>
                      <a:noFill/>
                    </a:lnL>
                    <a:lnR>
                      <a:noFill/>
                    </a:lnR>
                    <a:lnT>
                      <a:noFill/>
                    </a:lnT>
                    <a:lnB>
                      <a:noFill/>
                    </a:lnB>
                    <a:solidFill>
                      <a:srgbClr val="FFFFFF"/>
                    </a:solidFill>
                  </a:tcPr>
                </a:tc>
                <a:tc>
                  <a:txBody>
                    <a:bodyPr/>
                    <a:lstStyle/>
                    <a:p>
                      <a:pPr algn="l" fontAlgn="t"/>
                      <a:r>
                        <a:rPr lang="et-EE" sz="2400">
                          <a:solidFill>
                            <a:srgbClr val="0A0A0A"/>
                          </a:solidFill>
                          <a:effectLst/>
                          <a:latin typeface="+mj-lt"/>
                        </a:rPr>
                        <a:t>453</a:t>
                      </a:r>
                    </a:p>
                  </a:txBody>
                  <a:tcPr marL="11461" marR="11461" marT="24795" marB="24795">
                    <a:lnL>
                      <a:noFill/>
                    </a:lnL>
                    <a:lnR>
                      <a:noFill/>
                    </a:lnR>
                    <a:lnT>
                      <a:noFill/>
                    </a:lnT>
                    <a:lnB>
                      <a:noFill/>
                    </a:lnB>
                    <a:solidFill>
                      <a:srgbClr val="FFFFFF"/>
                    </a:solidFill>
                  </a:tcPr>
                </a:tc>
              </a:tr>
              <a:tr h="298427">
                <a:tc>
                  <a:txBody>
                    <a:bodyPr/>
                    <a:lstStyle/>
                    <a:p>
                      <a:pPr algn="l" fontAlgn="t"/>
                      <a:r>
                        <a:rPr lang="en-US" sz="2400" dirty="0">
                          <a:solidFill>
                            <a:srgbClr val="0A0A0A"/>
                          </a:solidFill>
                          <a:effectLst/>
                          <a:latin typeface="+mj-lt"/>
                        </a:rPr>
                        <a:t>percentage of foreign lecturers and researchers </a:t>
                      </a:r>
                    </a:p>
                  </a:txBody>
                  <a:tcPr marL="11461" marR="11461" marT="24795" marB="24795">
                    <a:lnL>
                      <a:noFill/>
                    </a:lnL>
                    <a:lnR>
                      <a:noFill/>
                    </a:lnR>
                    <a:lnT>
                      <a:noFill/>
                    </a:lnT>
                    <a:lnB>
                      <a:noFill/>
                    </a:lnB>
                    <a:solidFill>
                      <a:srgbClr val="FFFFFF"/>
                    </a:solidFill>
                  </a:tcPr>
                </a:tc>
                <a:tc>
                  <a:txBody>
                    <a:bodyPr/>
                    <a:lstStyle/>
                    <a:p>
                      <a:pPr algn="l" fontAlgn="t"/>
                      <a:r>
                        <a:rPr lang="et-EE" sz="2400">
                          <a:solidFill>
                            <a:srgbClr val="0A0A0A"/>
                          </a:solidFill>
                          <a:effectLst/>
                          <a:latin typeface="+mj-lt"/>
                        </a:rPr>
                        <a:t>9.4%</a:t>
                      </a:r>
                    </a:p>
                  </a:txBody>
                  <a:tcPr marL="11461" marR="11461" marT="24795" marB="24795">
                    <a:lnL>
                      <a:noFill/>
                    </a:lnL>
                    <a:lnR>
                      <a:noFill/>
                    </a:lnR>
                    <a:lnT>
                      <a:noFill/>
                    </a:lnT>
                    <a:lnB>
                      <a:noFill/>
                    </a:lnB>
                    <a:solidFill>
                      <a:srgbClr val="FFFFFF"/>
                    </a:solidFill>
                  </a:tcPr>
                </a:tc>
              </a:tr>
              <a:tr h="298427">
                <a:tc>
                  <a:txBody>
                    <a:bodyPr/>
                    <a:lstStyle/>
                    <a:p>
                      <a:pPr algn="l" fontAlgn="t"/>
                      <a:r>
                        <a:rPr lang="et-EE" sz="2400" b="1" dirty="0">
                          <a:solidFill>
                            <a:srgbClr val="0A0A0A"/>
                          </a:solidFill>
                          <a:effectLst/>
                          <a:latin typeface="+mj-lt"/>
                        </a:rPr>
                        <a:t>Number of </a:t>
                      </a:r>
                      <a:r>
                        <a:rPr lang="et-EE" sz="2400" b="1" dirty="0" err="1" smtClean="0">
                          <a:solidFill>
                            <a:srgbClr val="0A0A0A"/>
                          </a:solidFill>
                          <a:effectLst/>
                          <a:latin typeface="+mj-lt"/>
                        </a:rPr>
                        <a:t>students</a:t>
                      </a:r>
                      <a:endParaRPr lang="et-EE" sz="2400" dirty="0">
                        <a:solidFill>
                          <a:srgbClr val="0A0A0A"/>
                        </a:solidFill>
                        <a:effectLst/>
                        <a:latin typeface="+mj-lt"/>
                      </a:endParaRPr>
                    </a:p>
                  </a:txBody>
                  <a:tcPr marL="11461" marR="11461" marT="24795" marB="24795">
                    <a:lnL>
                      <a:noFill/>
                    </a:lnL>
                    <a:lnR>
                      <a:noFill/>
                    </a:lnR>
                    <a:lnT>
                      <a:noFill/>
                    </a:lnT>
                    <a:lnB>
                      <a:noFill/>
                    </a:lnB>
                    <a:solidFill>
                      <a:srgbClr val="F5F5F5"/>
                    </a:solidFill>
                  </a:tcPr>
                </a:tc>
                <a:tc>
                  <a:txBody>
                    <a:bodyPr/>
                    <a:lstStyle/>
                    <a:p>
                      <a:pPr algn="l" fontAlgn="t"/>
                      <a:r>
                        <a:rPr lang="et-EE" sz="2400" b="1">
                          <a:solidFill>
                            <a:srgbClr val="0A0A0A"/>
                          </a:solidFill>
                          <a:effectLst/>
                          <a:latin typeface="+mj-lt"/>
                        </a:rPr>
                        <a:t>9,485</a:t>
                      </a:r>
                      <a:endParaRPr lang="et-EE" sz="2400">
                        <a:solidFill>
                          <a:srgbClr val="0A0A0A"/>
                        </a:solidFill>
                        <a:effectLst/>
                        <a:latin typeface="+mj-lt"/>
                      </a:endParaRPr>
                    </a:p>
                  </a:txBody>
                  <a:tcPr marL="11461" marR="11461" marT="24795" marB="24795">
                    <a:lnL>
                      <a:noFill/>
                    </a:lnL>
                    <a:lnR>
                      <a:noFill/>
                    </a:lnR>
                    <a:lnT>
                      <a:noFill/>
                    </a:lnT>
                    <a:lnB>
                      <a:noFill/>
                    </a:lnB>
                    <a:solidFill>
                      <a:srgbClr val="F5F5F5"/>
                    </a:solidFill>
                  </a:tcPr>
                </a:tc>
              </a:tr>
              <a:tr h="298427">
                <a:tc>
                  <a:txBody>
                    <a:bodyPr/>
                    <a:lstStyle/>
                    <a:p>
                      <a:pPr algn="l" fontAlgn="t"/>
                      <a:r>
                        <a:rPr lang="en-US" sz="2400" dirty="0">
                          <a:solidFill>
                            <a:srgbClr val="0A0A0A"/>
                          </a:solidFill>
                          <a:effectLst/>
                          <a:latin typeface="+mj-lt"/>
                        </a:rPr>
                        <a:t>incl. professional higher education studies</a:t>
                      </a:r>
                    </a:p>
                  </a:txBody>
                  <a:tcPr marL="11461" marR="11461" marT="24795" marB="24795">
                    <a:lnL>
                      <a:noFill/>
                    </a:lnL>
                    <a:lnR>
                      <a:noFill/>
                    </a:lnR>
                    <a:lnT>
                      <a:noFill/>
                    </a:lnT>
                    <a:lnB>
                      <a:noFill/>
                    </a:lnB>
                    <a:solidFill>
                      <a:srgbClr val="FFFFFF"/>
                    </a:solidFill>
                  </a:tcPr>
                </a:tc>
                <a:tc>
                  <a:txBody>
                    <a:bodyPr/>
                    <a:lstStyle/>
                    <a:p>
                      <a:pPr algn="l" fontAlgn="t"/>
                      <a:r>
                        <a:rPr lang="et-EE" sz="2400">
                          <a:solidFill>
                            <a:srgbClr val="0A0A0A"/>
                          </a:solidFill>
                          <a:effectLst/>
                          <a:latin typeface="+mj-lt"/>
                        </a:rPr>
                        <a:t>692</a:t>
                      </a:r>
                    </a:p>
                  </a:txBody>
                  <a:tcPr marL="11461" marR="11461" marT="24795" marB="24795">
                    <a:lnL>
                      <a:noFill/>
                    </a:lnL>
                    <a:lnR>
                      <a:noFill/>
                    </a:lnR>
                    <a:lnT>
                      <a:noFill/>
                    </a:lnT>
                    <a:lnB>
                      <a:noFill/>
                    </a:lnB>
                    <a:solidFill>
                      <a:srgbClr val="FFFFFF"/>
                    </a:solidFill>
                  </a:tcPr>
                </a:tc>
              </a:tr>
              <a:tr h="298427">
                <a:tc>
                  <a:txBody>
                    <a:bodyPr/>
                    <a:lstStyle/>
                    <a:p>
                      <a:pPr algn="l" fontAlgn="t"/>
                      <a:r>
                        <a:rPr lang="et-EE" sz="2400" dirty="0" err="1">
                          <a:solidFill>
                            <a:srgbClr val="0A0A0A"/>
                          </a:solidFill>
                          <a:effectLst/>
                          <a:latin typeface="+mj-lt"/>
                        </a:rPr>
                        <a:t>incl</a:t>
                      </a:r>
                      <a:r>
                        <a:rPr lang="et-EE" sz="2400" dirty="0">
                          <a:solidFill>
                            <a:srgbClr val="0A0A0A"/>
                          </a:solidFill>
                          <a:effectLst/>
                          <a:latin typeface="+mj-lt"/>
                        </a:rPr>
                        <a:t>. </a:t>
                      </a:r>
                      <a:r>
                        <a:rPr lang="et-EE" sz="2400" dirty="0" err="1">
                          <a:solidFill>
                            <a:srgbClr val="0A0A0A"/>
                          </a:solidFill>
                          <a:effectLst/>
                          <a:latin typeface="+mj-lt"/>
                        </a:rPr>
                        <a:t>bachelor</a:t>
                      </a:r>
                      <a:r>
                        <a:rPr lang="et-EE" sz="2400" dirty="0">
                          <a:solidFill>
                            <a:srgbClr val="0A0A0A"/>
                          </a:solidFill>
                          <a:effectLst/>
                          <a:latin typeface="+mj-lt"/>
                        </a:rPr>
                        <a:t> </a:t>
                      </a:r>
                      <a:r>
                        <a:rPr lang="et-EE" sz="2400" dirty="0" err="1">
                          <a:solidFill>
                            <a:srgbClr val="0A0A0A"/>
                          </a:solidFill>
                          <a:effectLst/>
                          <a:latin typeface="+mj-lt"/>
                        </a:rPr>
                        <a:t>studies</a:t>
                      </a:r>
                      <a:endParaRPr lang="et-EE" sz="2400" dirty="0">
                        <a:solidFill>
                          <a:srgbClr val="0A0A0A"/>
                        </a:solidFill>
                        <a:effectLst/>
                        <a:latin typeface="+mj-lt"/>
                      </a:endParaRPr>
                    </a:p>
                  </a:txBody>
                  <a:tcPr marL="11461" marR="11461" marT="24795" marB="24795">
                    <a:lnL>
                      <a:noFill/>
                    </a:lnL>
                    <a:lnR>
                      <a:noFill/>
                    </a:lnR>
                    <a:lnT>
                      <a:noFill/>
                    </a:lnT>
                    <a:lnB>
                      <a:noFill/>
                    </a:lnB>
                    <a:solidFill>
                      <a:srgbClr val="F5F5F5"/>
                    </a:solidFill>
                  </a:tcPr>
                </a:tc>
                <a:tc>
                  <a:txBody>
                    <a:bodyPr/>
                    <a:lstStyle/>
                    <a:p>
                      <a:pPr algn="l" fontAlgn="t"/>
                      <a:r>
                        <a:rPr lang="et-EE" sz="2400">
                          <a:solidFill>
                            <a:srgbClr val="0A0A0A"/>
                          </a:solidFill>
                          <a:effectLst/>
                          <a:latin typeface="+mj-lt"/>
                        </a:rPr>
                        <a:t>5,648</a:t>
                      </a:r>
                    </a:p>
                  </a:txBody>
                  <a:tcPr marL="11461" marR="11461" marT="24795" marB="24795">
                    <a:lnL>
                      <a:noFill/>
                    </a:lnL>
                    <a:lnR>
                      <a:noFill/>
                    </a:lnR>
                    <a:lnT>
                      <a:noFill/>
                    </a:lnT>
                    <a:lnB>
                      <a:noFill/>
                    </a:lnB>
                    <a:solidFill>
                      <a:srgbClr val="F5F5F5"/>
                    </a:solidFill>
                  </a:tcPr>
                </a:tc>
              </a:tr>
              <a:tr h="298427">
                <a:tc>
                  <a:txBody>
                    <a:bodyPr/>
                    <a:lstStyle/>
                    <a:p>
                      <a:pPr algn="l" fontAlgn="t"/>
                      <a:r>
                        <a:rPr lang="et-EE" sz="2400">
                          <a:solidFill>
                            <a:srgbClr val="0A0A0A"/>
                          </a:solidFill>
                          <a:effectLst/>
                          <a:latin typeface="+mj-lt"/>
                        </a:rPr>
                        <a:t>incl. master studies</a:t>
                      </a:r>
                    </a:p>
                  </a:txBody>
                  <a:tcPr marL="11461" marR="11461" marT="24795" marB="24795">
                    <a:lnL>
                      <a:noFill/>
                    </a:lnL>
                    <a:lnR>
                      <a:noFill/>
                    </a:lnR>
                    <a:lnT>
                      <a:noFill/>
                    </a:lnT>
                    <a:lnB>
                      <a:noFill/>
                    </a:lnB>
                    <a:solidFill>
                      <a:srgbClr val="FFFFFF"/>
                    </a:solidFill>
                  </a:tcPr>
                </a:tc>
                <a:tc>
                  <a:txBody>
                    <a:bodyPr/>
                    <a:lstStyle/>
                    <a:p>
                      <a:pPr algn="l" fontAlgn="t"/>
                      <a:r>
                        <a:rPr lang="et-EE" sz="2400">
                          <a:solidFill>
                            <a:srgbClr val="0A0A0A"/>
                          </a:solidFill>
                          <a:effectLst/>
                          <a:latin typeface="+mj-lt"/>
                        </a:rPr>
                        <a:t>2,767</a:t>
                      </a:r>
                    </a:p>
                  </a:txBody>
                  <a:tcPr marL="11461" marR="11461" marT="24795" marB="24795">
                    <a:lnL>
                      <a:noFill/>
                    </a:lnL>
                    <a:lnR>
                      <a:noFill/>
                    </a:lnR>
                    <a:lnT>
                      <a:noFill/>
                    </a:lnT>
                    <a:lnB>
                      <a:noFill/>
                    </a:lnB>
                    <a:solidFill>
                      <a:srgbClr val="FFFFFF"/>
                    </a:solidFill>
                  </a:tcPr>
                </a:tc>
              </a:tr>
              <a:tr h="298427">
                <a:tc>
                  <a:txBody>
                    <a:bodyPr/>
                    <a:lstStyle/>
                    <a:p>
                      <a:pPr algn="l" fontAlgn="t"/>
                      <a:r>
                        <a:rPr lang="et-EE" sz="2400">
                          <a:solidFill>
                            <a:srgbClr val="0A0A0A"/>
                          </a:solidFill>
                          <a:effectLst/>
                          <a:latin typeface="+mj-lt"/>
                        </a:rPr>
                        <a:t>incl. doctoral studies</a:t>
                      </a:r>
                    </a:p>
                  </a:txBody>
                  <a:tcPr marL="11461" marR="11461" marT="24795" marB="24795">
                    <a:lnL>
                      <a:noFill/>
                    </a:lnL>
                    <a:lnR>
                      <a:noFill/>
                    </a:lnR>
                    <a:lnT>
                      <a:noFill/>
                    </a:lnT>
                    <a:lnB>
                      <a:noFill/>
                    </a:lnB>
                    <a:solidFill>
                      <a:srgbClr val="F5F5F5"/>
                    </a:solidFill>
                  </a:tcPr>
                </a:tc>
                <a:tc>
                  <a:txBody>
                    <a:bodyPr/>
                    <a:lstStyle/>
                    <a:p>
                      <a:pPr algn="l" fontAlgn="t"/>
                      <a:r>
                        <a:rPr lang="et-EE" sz="2400" dirty="0">
                          <a:solidFill>
                            <a:srgbClr val="0A0A0A"/>
                          </a:solidFill>
                          <a:effectLst/>
                          <a:latin typeface="+mj-lt"/>
                        </a:rPr>
                        <a:t>378</a:t>
                      </a:r>
                    </a:p>
                  </a:txBody>
                  <a:tcPr marL="11461" marR="11461" marT="24795" marB="24795">
                    <a:lnL>
                      <a:noFill/>
                    </a:lnL>
                    <a:lnR>
                      <a:noFill/>
                    </a:lnR>
                    <a:lnT>
                      <a:noFill/>
                    </a:lnT>
                    <a:lnB>
                      <a:noFill/>
                    </a:lnB>
                    <a:solidFill>
                      <a:srgbClr val="F5F5F5"/>
                    </a:solidFill>
                  </a:tcPr>
                </a:tc>
              </a:tr>
              <a:tr h="298427">
                <a:tc>
                  <a:txBody>
                    <a:bodyPr/>
                    <a:lstStyle/>
                    <a:p>
                      <a:pPr algn="l" fontAlgn="t"/>
                      <a:r>
                        <a:rPr lang="en-US" sz="2400" dirty="0">
                          <a:solidFill>
                            <a:srgbClr val="0A0A0A"/>
                          </a:solidFill>
                          <a:effectLst/>
                          <a:latin typeface="+mj-lt"/>
                        </a:rPr>
                        <a:t>percentage of foreign degree students</a:t>
                      </a:r>
                    </a:p>
                  </a:txBody>
                  <a:tcPr marL="11461" marR="11461" marT="24795" marB="24795">
                    <a:lnL>
                      <a:noFill/>
                    </a:lnL>
                    <a:lnR>
                      <a:noFill/>
                    </a:lnR>
                    <a:lnT>
                      <a:noFill/>
                    </a:lnT>
                    <a:lnB>
                      <a:noFill/>
                    </a:lnB>
                    <a:solidFill>
                      <a:srgbClr val="FFFFFF"/>
                    </a:solidFill>
                  </a:tcPr>
                </a:tc>
                <a:tc>
                  <a:txBody>
                    <a:bodyPr/>
                    <a:lstStyle/>
                    <a:p>
                      <a:pPr algn="l" fontAlgn="t"/>
                      <a:r>
                        <a:rPr lang="et-EE" sz="2400">
                          <a:solidFill>
                            <a:srgbClr val="0A0A0A"/>
                          </a:solidFill>
                          <a:effectLst/>
                          <a:latin typeface="+mj-lt"/>
                        </a:rPr>
                        <a:t>5.5%</a:t>
                      </a:r>
                    </a:p>
                  </a:txBody>
                  <a:tcPr marL="11461" marR="11461" marT="24795" marB="24795">
                    <a:lnL>
                      <a:noFill/>
                    </a:lnL>
                    <a:lnR>
                      <a:noFill/>
                    </a:lnR>
                    <a:lnT>
                      <a:noFill/>
                    </a:lnT>
                    <a:lnB>
                      <a:noFill/>
                    </a:lnB>
                    <a:solidFill>
                      <a:srgbClr val="FFFFFF"/>
                    </a:solidFill>
                  </a:tcPr>
                </a:tc>
              </a:tr>
              <a:tr h="371924">
                <a:tc>
                  <a:txBody>
                    <a:bodyPr/>
                    <a:lstStyle/>
                    <a:p>
                      <a:pPr algn="l" fontAlgn="t"/>
                      <a:r>
                        <a:rPr lang="en-US" sz="2400" b="1" dirty="0">
                          <a:solidFill>
                            <a:srgbClr val="0A0A0A"/>
                          </a:solidFill>
                          <a:effectLst/>
                          <a:latin typeface="+mj-lt"/>
                        </a:rPr>
                        <a:t>Number of students who participated in continuing education</a:t>
                      </a:r>
                      <a:endParaRPr lang="en-US" sz="2400" dirty="0">
                        <a:solidFill>
                          <a:srgbClr val="0A0A0A"/>
                        </a:solidFill>
                        <a:effectLst/>
                        <a:latin typeface="+mj-lt"/>
                      </a:endParaRPr>
                    </a:p>
                  </a:txBody>
                  <a:tcPr marL="11461" marR="11461" marT="24795" marB="24795">
                    <a:lnL>
                      <a:noFill/>
                    </a:lnL>
                    <a:lnR>
                      <a:noFill/>
                    </a:lnR>
                    <a:lnT>
                      <a:noFill/>
                    </a:lnT>
                    <a:lnB>
                      <a:noFill/>
                    </a:lnB>
                    <a:solidFill>
                      <a:srgbClr val="F5F5F5"/>
                    </a:solidFill>
                  </a:tcPr>
                </a:tc>
                <a:tc>
                  <a:txBody>
                    <a:bodyPr/>
                    <a:lstStyle/>
                    <a:p>
                      <a:pPr algn="l" fontAlgn="t"/>
                      <a:r>
                        <a:rPr lang="et-EE" sz="2400" dirty="0">
                          <a:solidFill>
                            <a:srgbClr val="0A0A0A"/>
                          </a:solidFill>
                          <a:effectLst/>
                          <a:latin typeface="+mj-lt"/>
                        </a:rPr>
                        <a:t>14476</a:t>
                      </a:r>
                    </a:p>
                  </a:txBody>
                  <a:tcPr marL="11461" marR="11461" marT="24795" marB="24795">
                    <a:lnL>
                      <a:noFill/>
                    </a:lnL>
                    <a:lnR>
                      <a:noFill/>
                    </a:lnR>
                    <a:lnT>
                      <a:noFill/>
                    </a:lnT>
                    <a:lnB>
                      <a:noFill/>
                    </a:lnB>
                    <a:solidFill>
                      <a:srgbClr val="F5F5F5"/>
                    </a:solidFill>
                  </a:tcPr>
                </a:tc>
              </a:tr>
            </a:tbl>
          </a:graphicData>
        </a:graphic>
      </p:graphicFrame>
      <p:sp>
        <p:nvSpPr>
          <p:cNvPr id="2" name="Title 1"/>
          <p:cNvSpPr>
            <a:spLocks noGrp="1"/>
          </p:cNvSpPr>
          <p:nvPr>
            <p:ph type="title"/>
          </p:nvPr>
        </p:nvSpPr>
        <p:spPr>
          <a:xfrm>
            <a:off x="6444208" y="260648"/>
            <a:ext cx="2699792" cy="2232248"/>
          </a:xfrm>
        </p:spPr>
        <p:txBody>
          <a:bodyPr/>
          <a:lstStyle/>
          <a:p>
            <a:r>
              <a:rPr lang="et-EE" dirty="0" err="1" smtClean="0"/>
              <a:t>University</a:t>
            </a:r>
            <a:r>
              <a:rPr lang="et-EE" dirty="0" smtClean="0"/>
              <a:t> </a:t>
            </a:r>
            <a:r>
              <a:rPr lang="et-EE" dirty="0" err="1" smtClean="0"/>
              <a:t>in</a:t>
            </a:r>
            <a:r>
              <a:rPr lang="et-EE" dirty="0" smtClean="0"/>
              <a:t> </a:t>
            </a:r>
            <a:r>
              <a:rPr lang="et-EE" dirty="0" err="1" smtClean="0"/>
              <a:t>numbers</a:t>
            </a:r>
            <a:endParaRPr lang="en-GB" dirty="0"/>
          </a:p>
        </p:txBody>
      </p:sp>
      <p:pic>
        <p:nvPicPr>
          <p:cNvPr id="6" name="Picture Placeholder 7" descr="!-IMG_3937-fassaad-ruut.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2780928"/>
            <a:ext cx="2700337" cy="270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707904" y="6460812"/>
            <a:ext cx="5184576" cy="369332"/>
          </a:xfrm>
          <a:prstGeom prst="rect">
            <a:avLst/>
          </a:prstGeom>
          <a:noFill/>
        </p:spPr>
        <p:txBody>
          <a:bodyPr wrap="square" rtlCol="0">
            <a:spAutoFit/>
          </a:bodyPr>
          <a:lstStyle/>
          <a:p>
            <a:r>
              <a:rPr lang="en-US" dirty="0" smtClean="0">
                <a:solidFill>
                  <a:srgbClr val="000000"/>
                </a:solidFill>
              </a:rPr>
              <a:t>* December 2015</a:t>
            </a:r>
            <a:endParaRPr lang="en-US" dirty="0">
              <a:solidFill>
                <a:srgbClr val="000000"/>
              </a:solidFill>
            </a:endParaRPr>
          </a:p>
        </p:txBody>
      </p:sp>
    </p:spTree>
    <p:extLst>
      <p:ext uri="{BB962C8B-B14F-4D97-AF65-F5344CB8AC3E}">
        <p14:creationId xmlns:p14="http://schemas.microsoft.com/office/powerpoint/2010/main" val="465889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dirty="0"/>
          </a:p>
        </p:txBody>
      </p:sp>
      <p:graphicFrame>
        <p:nvGraphicFramePr>
          <p:cNvPr id="4" name="Content Placeholder 3"/>
          <p:cNvGraphicFramePr>
            <a:graphicFrameLocks noGrp="1"/>
          </p:cNvGraphicFramePr>
          <p:nvPr>
            <p:ph type="pic" sz="quarter" idx="11"/>
            <p:extLst>
              <p:ext uri="{D42A27DB-BD31-4B8C-83A1-F6EECF244321}">
                <p14:modId xmlns:p14="http://schemas.microsoft.com/office/powerpoint/2010/main" val="971831134"/>
              </p:ext>
            </p:extLst>
          </p:nvPr>
        </p:nvGraphicFramePr>
        <p:xfrm>
          <a:off x="683568" y="836712"/>
          <a:ext cx="5400600" cy="2492100"/>
        </p:xfrm>
        <a:graphic>
          <a:graphicData uri="http://schemas.openxmlformats.org/drawingml/2006/table">
            <a:tbl>
              <a:tblPr/>
              <a:tblGrid>
                <a:gridCol w="4259628"/>
                <a:gridCol w="1140972"/>
              </a:tblGrid>
              <a:tr h="298427">
                <a:tc>
                  <a:txBody>
                    <a:bodyPr/>
                    <a:lstStyle/>
                    <a:p>
                      <a:pPr algn="l" fontAlgn="t"/>
                      <a:r>
                        <a:rPr lang="et-EE" sz="2400" b="1" dirty="0">
                          <a:solidFill>
                            <a:srgbClr val="0A0A0A"/>
                          </a:solidFill>
                          <a:effectLst/>
                          <a:latin typeface="+mj-lt"/>
                        </a:rPr>
                        <a:t>Number of </a:t>
                      </a:r>
                      <a:r>
                        <a:rPr lang="et-EE" sz="2400" b="1" dirty="0" err="1" smtClean="0">
                          <a:solidFill>
                            <a:srgbClr val="0A0A0A"/>
                          </a:solidFill>
                          <a:effectLst/>
                          <a:latin typeface="+mj-lt"/>
                        </a:rPr>
                        <a:t>study</a:t>
                      </a:r>
                      <a:r>
                        <a:rPr lang="et-EE" sz="2400" b="1" dirty="0" smtClean="0">
                          <a:solidFill>
                            <a:srgbClr val="0A0A0A"/>
                          </a:solidFill>
                          <a:effectLst/>
                          <a:latin typeface="+mj-lt"/>
                        </a:rPr>
                        <a:t> programmes</a:t>
                      </a:r>
                      <a:endParaRPr lang="et-EE" sz="2400" dirty="0">
                        <a:solidFill>
                          <a:srgbClr val="0A0A0A"/>
                        </a:solidFill>
                        <a:effectLst/>
                        <a:latin typeface="+mj-lt"/>
                      </a:endParaRPr>
                    </a:p>
                  </a:txBody>
                  <a:tcPr marL="11461" marR="11461" marT="24795" marB="24795">
                    <a:lnL>
                      <a:noFill/>
                    </a:lnL>
                    <a:lnR>
                      <a:noFill/>
                    </a:lnR>
                    <a:lnT>
                      <a:noFill/>
                    </a:lnT>
                    <a:lnB>
                      <a:noFill/>
                    </a:lnB>
                    <a:solidFill>
                      <a:srgbClr val="FFFFFF"/>
                    </a:solidFill>
                  </a:tcPr>
                </a:tc>
                <a:tc>
                  <a:txBody>
                    <a:bodyPr/>
                    <a:lstStyle/>
                    <a:p>
                      <a:pPr algn="l" fontAlgn="t"/>
                      <a:r>
                        <a:rPr lang="et-EE" sz="2400" b="1">
                          <a:solidFill>
                            <a:srgbClr val="0A0A0A"/>
                          </a:solidFill>
                          <a:effectLst/>
                          <a:latin typeface="+mj-lt"/>
                        </a:rPr>
                        <a:t>136</a:t>
                      </a:r>
                      <a:endParaRPr lang="et-EE" sz="2400">
                        <a:solidFill>
                          <a:srgbClr val="0A0A0A"/>
                        </a:solidFill>
                        <a:effectLst/>
                        <a:latin typeface="+mj-lt"/>
                      </a:endParaRPr>
                    </a:p>
                  </a:txBody>
                  <a:tcPr marL="11461" marR="11461" marT="24795" marB="24795">
                    <a:lnL>
                      <a:noFill/>
                    </a:lnL>
                    <a:lnR>
                      <a:noFill/>
                    </a:lnR>
                    <a:lnT>
                      <a:noFill/>
                    </a:lnT>
                    <a:lnB>
                      <a:noFill/>
                    </a:lnB>
                    <a:solidFill>
                      <a:srgbClr val="FFFFFF"/>
                    </a:solidFill>
                  </a:tcPr>
                </a:tc>
              </a:tr>
              <a:tr h="298427">
                <a:tc>
                  <a:txBody>
                    <a:bodyPr/>
                    <a:lstStyle/>
                    <a:p>
                      <a:pPr algn="l" fontAlgn="t"/>
                      <a:r>
                        <a:rPr lang="et-EE" sz="2400" dirty="0" err="1">
                          <a:solidFill>
                            <a:srgbClr val="0A0A0A"/>
                          </a:solidFill>
                          <a:effectLst/>
                          <a:latin typeface="+mj-lt"/>
                        </a:rPr>
                        <a:t>incl</a:t>
                      </a:r>
                      <a:r>
                        <a:rPr lang="et-EE" sz="2400" dirty="0">
                          <a:solidFill>
                            <a:srgbClr val="0A0A0A"/>
                          </a:solidFill>
                          <a:effectLst/>
                          <a:latin typeface="+mj-lt"/>
                        </a:rPr>
                        <a:t>. </a:t>
                      </a:r>
                      <a:r>
                        <a:rPr lang="et-EE" sz="2400" dirty="0" err="1">
                          <a:solidFill>
                            <a:srgbClr val="0A0A0A"/>
                          </a:solidFill>
                          <a:effectLst/>
                          <a:latin typeface="+mj-lt"/>
                        </a:rPr>
                        <a:t>bachelor</a:t>
                      </a:r>
                      <a:r>
                        <a:rPr lang="et-EE" sz="2400" dirty="0">
                          <a:solidFill>
                            <a:srgbClr val="0A0A0A"/>
                          </a:solidFill>
                          <a:effectLst/>
                          <a:latin typeface="+mj-lt"/>
                        </a:rPr>
                        <a:t> </a:t>
                      </a:r>
                      <a:r>
                        <a:rPr lang="et-EE" sz="2400" dirty="0" smtClean="0">
                          <a:solidFill>
                            <a:srgbClr val="0A0A0A"/>
                          </a:solidFill>
                          <a:effectLst/>
                          <a:latin typeface="+mj-lt"/>
                        </a:rPr>
                        <a:t>and prof HE </a:t>
                      </a:r>
                      <a:r>
                        <a:rPr lang="et-EE" sz="2400" dirty="0" err="1" smtClean="0">
                          <a:solidFill>
                            <a:srgbClr val="0A0A0A"/>
                          </a:solidFill>
                          <a:effectLst/>
                          <a:latin typeface="+mj-lt"/>
                        </a:rPr>
                        <a:t>studies</a:t>
                      </a:r>
                      <a:endParaRPr lang="et-EE" sz="2400" dirty="0">
                        <a:solidFill>
                          <a:srgbClr val="0A0A0A"/>
                        </a:solidFill>
                        <a:effectLst/>
                        <a:latin typeface="+mj-lt"/>
                      </a:endParaRPr>
                    </a:p>
                  </a:txBody>
                  <a:tcPr marL="11461" marR="11461" marT="24795" marB="24795">
                    <a:lnL>
                      <a:noFill/>
                    </a:lnL>
                    <a:lnR>
                      <a:noFill/>
                    </a:lnR>
                    <a:lnT>
                      <a:noFill/>
                    </a:lnT>
                    <a:lnB>
                      <a:noFill/>
                    </a:lnB>
                    <a:solidFill>
                      <a:srgbClr val="FFFFFF"/>
                    </a:solidFill>
                  </a:tcPr>
                </a:tc>
                <a:tc>
                  <a:txBody>
                    <a:bodyPr/>
                    <a:lstStyle/>
                    <a:p>
                      <a:pPr algn="l" fontAlgn="t"/>
                      <a:r>
                        <a:rPr lang="et-EE" sz="2400" dirty="0" smtClean="0">
                          <a:solidFill>
                            <a:srgbClr val="0A0A0A"/>
                          </a:solidFill>
                          <a:effectLst/>
                          <a:latin typeface="+mj-lt"/>
                        </a:rPr>
                        <a:t>55</a:t>
                      </a:r>
                      <a:endParaRPr lang="et-EE" sz="2400" dirty="0">
                        <a:solidFill>
                          <a:srgbClr val="0A0A0A"/>
                        </a:solidFill>
                        <a:effectLst/>
                        <a:latin typeface="+mj-lt"/>
                      </a:endParaRPr>
                    </a:p>
                  </a:txBody>
                  <a:tcPr marL="11461" marR="11461" marT="24795" marB="24795">
                    <a:lnL>
                      <a:noFill/>
                    </a:lnL>
                    <a:lnR>
                      <a:noFill/>
                    </a:lnR>
                    <a:lnT>
                      <a:noFill/>
                    </a:lnT>
                    <a:lnB>
                      <a:noFill/>
                    </a:lnB>
                    <a:solidFill>
                      <a:srgbClr val="FFFFFF"/>
                    </a:solidFill>
                  </a:tcPr>
                </a:tc>
              </a:tr>
              <a:tr h="298427">
                <a:tc>
                  <a:txBody>
                    <a:bodyPr/>
                    <a:lstStyle/>
                    <a:p>
                      <a:pPr algn="l" fontAlgn="t"/>
                      <a:r>
                        <a:rPr lang="et-EE" sz="2400" dirty="0" err="1">
                          <a:solidFill>
                            <a:srgbClr val="0A0A0A"/>
                          </a:solidFill>
                          <a:effectLst/>
                          <a:latin typeface="+mj-lt"/>
                        </a:rPr>
                        <a:t>incl</a:t>
                      </a:r>
                      <a:r>
                        <a:rPr lang="et-EE" sz="2400" dirty="0">
                          <a:solidFill>
                            <a:srgbClr val="0A0A0A"/>
                          </a:solidFill>
                          <a:effectLst/>
                          <a:latin typeface="+mj-lt"/>
                        </a:rPr>
                        <a:t>. </a:t>
                      </a:r>
                      <a:r>
                        <a:rPr lang="et-EE" sz="2400" dirty="0" err="1">
                          <a:solidFill>
                            <a:srgbClr val="0A0A0A"/>
                          </a:solidFill>
                          <a:effectLst/>
                          <a:latin typeface="+mj-lt"/>
                        </a:rPr>
                        <a:t>master</a:t>
                      </a:r>
                      <a:r>
                        <a:rPr lang="et-EE" sz="2400" dirty="0">
                          <a:solidFill>
                            <a:srgbClr val="0A0A0A"/>
                          </a:solidFill>
                          <a:effectLst/>
                          <a:latin typeface="+mj-lt"/>
                        </a:rPr>
                        <a:t> </a:t>
                      </a:r>
                      <a:r>
                        <a:rPr lang="et-EE" sz="2400" dirty="0" err="1">
                          <a:solidFill>
                            <a:srgbClr val="0A0A0A"/>
                          </a:solidFill>
                          <a:effectLst/>
                          <a:latin typeface="+mj-lt"/>
                        </a:rPr>
                        <a:t>studies</a:t>
                      </a:r>
                      <a:endParaRPr lang="et-EE" sz="2400" dirty="0">
                        <a:solidFill>
                          <a:srgbClr val="0A0A0A"/>
                        </a:solidFill>
                        <a:effectLst/>
                        <a:latin typeface="+mj-lt"/>
                      </a:endParaRPr>
                    </a:p>
                  </a:txBody>
                  <a:tcPr marL="11461" marR="11461" marT="24795" marB="24795">
                    <a:lnL>
                      <a:noFill/>
                    </a:lnL>
                    <a:lnR>
                      <a:noFill/>
                    </a:lnR>
                    <a:lnT>
                      <a:noFill/>
                    </a:lnT>
                    <a:lnB>
                      <a:noFill/>
                    </a:lnB>
                    <a:solidFill>
                      <a:srgbClr val="F5F5F5"/>
                    </a:solidFill>
                  </a:tcPr>
                </a:tc>
                <a:tc>
                  <a:txBody>
                    <a:bodyPr/>
                    <a:lstStyle/>
                    <a:p>
                      <a:pPr algn="l" fontAlgn="t"/>
                      <a:r>
                        <a:rPr lang="et-EE" sz="2400">
                          <a:solidFill>
                            <a:srgbClr val="0A0A0A"/>
                          </a:solidFill>
                          <a:effectLst/>
                          <a:latin typeface="+mj-lt"/>
                        </a:rPr>
                        <a:t>67</a:t>
                      </a:r>
                    </a:p>
                  </a:txBody>
                  <a:tcPr marL="11461" marR="11461" marT="24795" marB="24795">
                    <a:lnL>
                      <a:noFill/>
                    </a:lnL>
                    <a:lnR>
                      <a:noFill/>
                    </a:lnR>
                    <a:lnT>
                      <a:noFill/>
                    </a:lnT>
                    <a:lnB>
                      <a:noFill/>
                    </a:lnB>
                    <a:solidFill>
                      <a:srgbClr val="F5F5F5"/>
                    </a:solidFill>
                  </a:tcPr>
                </a:tc>
              </a:tr>
              <a:tr h="298427">
                <a:tc>
                  <a:txBody>
                    <a:bodyPr/>
                    <a:lstStyle/>
                    <a:p>
                      <a:pPr algn="l" fontAlgn="t"/>
                      <a:r>
                        <a:rPr lang="et-EE" sz="2400" dirty="0" err="1">
                          <a:solidFill>
                            <a:srgbClr val="0A0A0A"/>
                          </a:solidFill>
                          <a:effectLst/>
                          <a:latin typeface="+mj-lt"/>
                        </a:rPr>
                        <a:t>incl</a:t>
                      </a:r>
                      <a:r>
                        <a:rPr lang="et-EE" sz="2400" dirty="0">
                          <a:solidFill>
                            <a:srgbClr val="0A0A0A"/>
                          </a:solidFill>
                          <a:effectLst/>
                          <a:latin typeface="+mj-lt"/>
                        </a:rPr>
                        <a:t>. </a:t>
                      </a:r>
                      <a:r>
                        <a:rPr lang="et-EE" sz="2400" dirty="0" err="1">
                          <a:solidFill>
                            <a:srgbClr val="0A0A0A"/>
                          </a:solidFill>
                          <a:effectLst/>
                          <a:latin typeface="+mj-lt"/>
                        </a:rPr>
                        <a:t>doctoral</a:t>
                      </a:r>
                      <a:r>
                        <a:rPr lang="et-EE" sz="2400" dirty="0">
                          <a:solidFill>
                            <a:srgbClr val="0A0A0A"/>
                          </a:solidFill>
                          <a:effectLst/>
                          <a:latin typeface="+mj-lt"/>
                        </a:rPr>
                        <a:t> </a:t>
                      </a:r>
                      <a:r>
                        <a:rPr lang="et-EE" sz="2400" dirty="0" err="1">
                          <a:solidFill>
                            <a:srgbClr val="0A0A0A"/>
                          </a:solidFill>
                          <a:effectLst/>
                          <a:latin typeface="+mj-lt"/>
                        </a:rPr>
                        <a:t>studies</a:t>
                      </a:r>
                      <a:endParaRPr lang="et-EE" sz="2400" dirty="0">
                        <a:solidFill>
                          <a:srgbClr val="0A0A0A"/>
                        </a:solidFill>
                        <a:effectLst/>
                        <a:latin typeface="+mj-lt"/>
                      </a:endParaRPr>
                    </a:p>
                  </a:txBody>
                  <a:tcPr marL="11461" marR="11461" marT="24795" marB="24795">
                    <a:lnL>
                      <a:noFill/>
                    </a:lnL>
                    <a:lnR>
                      <a:noFill/>
                    </a:lnR>
                    <a:lnT>
                      <a:noFill/>
                    </a:lnT>
                    <a:lnB>
                      <a:noFill/>
                    </a:lnB>
                    <a:solidFill>
                      <a:srgbClr val="FFFFFF"/>
                    </a:solidFill>
                  </a:tcPr>
                </a:tc>
                <a:tc>
                  <a:txBody>
                    <a:bodyPr/>
                    <a:lstStyle/>
                    <a:p>
                      <a:pPr algn="l" fontAlgn="t"/>
                      <a:r>
                        <a:rPr lang="et-EE" sz="2400">
                          <a:solidFill>
                            <a:srgbClr val="0A0A0A"/>
                          </a:solidFill>
                          <a:effectLst/>
                          <a:latin typeface="+mj-lt"/>
                        </a:rPr>
                        <a:t>14</a:t>
                      </a:r>
                    </a:p>
                  </a:txBody>
                  <a:tcPr marL="11461" marR="11461" marT="24795" marB="24795">
                    <a:lnL>
                      <a:noFill/>
                    </a:lnL>
                    <a:lnR>
                      <a:noFill/>
                    </a:lnR>
                    <a:lnT>
                      <a:noFill/>
                    </a:lnT>
                    <a:lnB>
                      <a:noFill/>
                    </a:lnB>
                    <a:solidFill>
                      <a:srgbClr val="FFFFFF"/>
                    </a:solidFill>
                  </a:tcPr>
                </a:tc>
              </a:tr>
              <a:tr h="298427">
                <a:tc>
                  <a:txBody>
                    <a:bodyPr/>
                    <a:lstStyle/>
                    <a:p>
                      <a:pPr algn="l" fontAlgn="t"/>
                      <a:r>
                        <a:rPr lang="et-EE" sz="2400" b="1" dirty="0" err="1">
                          <a:solidFill>
                            <a:srgbClr val="0A0A0A"/>
                          </a:solidFill>
                          <a:effectLst/>
                          <a:latin typeface="+mj-lt"/>
                        </a:rPr>
                        <a:t>Finances</a:t>
                      </a:r>
                      <a:endParaRPr lang="et-EE" sz="2400" dirty="0">
                        <a:solidFill>
                          <a:srgbClr val="0A0A0A"/>
                        </a:solidFill>
                        <a:effectLst/>
                        <a:latin typeface="+mj-lt"/>
                      </a:endParaRPr>
                    </a:p>
                  </a:txBody>
                  <a:tcPr marL="11461" marR="11461" marT="24795" marB="24795">
                    <a:lnL>
                      <a:noFill/>
                    </a:lnL>
                    <a:lnR>
                      <a:noFill/>
                    </a:lnR>
                    <a:lnT>
                      <a:noFill/>
                    </a:lnT>
                    <a:lnB>
                      <a:noFill/>
                    </a:lnB>
                    <a:solidFill>
                      <a:srgbClr val="FFFFFF"/>
                    </a:solidFill>
                  </a:tcPr>
                </a:tc>
                <a:tc>
                  <a:txBody>
                    <a:bodyPr/>
                    <a:lstStyle/>
                    <a:p>
                      <a:pPr algn="l" fontAlgn="t"/>
                      <a:endParaRPr lang="et-EE" sz="2400">
                        <a:solidFill>
                          <a:srgbClr val="0A0A0A"/>
                        </a:solidFill>
                        <a:effectLst/>
                        <a:latin typeface="+mj-lt"/>
                      </a:endParaRPr>
                    </a:p>
                  </a:txBody>
                  <a:tcPr marL="11461" marR="11461" marT="24795" marB="24795">
                    <a:lnL>
                      <a:noFill/>
                    </a:lnL>
                    <a:lnR>
                      <a:noFill/>
                    </a:lnR>
                    <a:lnT>
                      <a:noFill/>
                    </a:lnT>
                    <a:lnB>
                      <a:noFill/>
                    </a:lnB>
                    <a:solidFill>
                      <a:srgbClr val="FFFFFF"/>
                    </a:solidFill>
                  </a:tcPr>
                </a:tc>
              </a:tr>
              <a:tr h="298427">
                <a:tc>
                  <a:txBody>
                    <a:bodyPr/>
                    <a:lstStyle/>
                    <a:p>
                      <a:pPr algn="l" fontAlgn="t"/>
                      <a:r>
                        <a:rPr lang="et-EE" sz="2400" dirty="0" err="1">
                          <a:solidFill>
                            <a:srgbClr val="0A0A0A"/>
                          </a:solidFill>
                          <a:effectLst/>
                          <a:latin typeface="+mj-lt"/>
                        </a:rPr>
                        <a:t>Operating</a:t>
                      </a:r>
                      <a:r>
                        <a:rPr lang="et-EE" sz="2400" dirty="0">
                          <a:solidFill>
                            <a:srgbClr val="0A0A0A"/>
                          </a:solidFill>
                          <a:effectLst/>
                          <a:latin typeface="+mj-lt"/>
                        </a:rPr>
                        <a:t> </a:t>
                      </a:r>
                      <a:r>
                        <a:rPr lang="et-EE" sz="2400" dirty="0" err="1">
                          <a:solidFill>
                            <a:srgbClr val="0A0A0A"/>
                          </a:solidFill>
                          <a:effectLst/>
                          <a:latin typeface="+mj-lt"/>
                        </a:rPr>
                        <a:t>revenue</a:t>
                      </a:r>
                      <a:r>
                        <a:rPr lang="et-EE" sz="2400" dirty="0">
                          <a:solidFill>
                            <a:srgbClr val="0A0A0A"/>
                          </a:solidFill>
                          <a:effectLst/>
                          <a:latin typeface="+mj-lt"/>
                        </a:rPr>
                        <a:t> (</a:t>
                      </a:r>
                      <a:r>
                        <a:rPr lang="et-EE" sz="2400" dirty="0" err="1">
                          <a:solidFill>
                            <a:srgbClr val="0A0A0A"/>
                          </a:solidFill>
                          <a:effectLst/>
                          <a:latin typeface="+mj-lt"/>
                        </a:rPr>
                        <a:t>million</a:t>
                      </a:r>
                      <a:r>
                        <a:rPr lang="et-EE" sz="2400" dirty="0">
                          <a:solidFill>
                            <a:srgbClr val="0A0A0A"/>
                          </a:solidFill>
                          <a:effectLst/>
                          <a:latin typeface="+mj-lt"/>
                        </a:rPr>
                        <a:t> euros)</a:t>
                      </a:r>
                    </a:p>
                  </a:txBody>
                  <a:tcPr marL="11461" marR="11461" marT="24795" marB="24795">
                    <a:lnL>
                      <a:noFill/>
                    </a:lnL>
                    <a:lnR>
                      <a:noFill/>
                    </a:lnR>
                    <a:lnT>
                      <a:noFill/>
                    </a:lnT>
                    <a:lnB>
                      <a:noFill/>
                    </a:lnB>
                    <a:solidFill>
                      <a:srgbClr val="F5F5F5"/>
                    </a:solidFill>
                  </a:tcPr>
                </a:tc>
                <a:tc>
                  <a:txBody>
                    <a:bodyPr/>
                    <a:lstStyle/>
                    <a:p>
                      <a:pPr algn="l" fontAlgn="t"/>
                      <a:r>
                        <a:rPr lang="et-EE" sz="2400" dirty="0">
                          <a:solidFill>
                            <a:srgbClr val="0A0A0A"/>
                          </a:solidFill>
                          <a:effectLst/>
                          <a:latin typeface="+mj-lt"/>
                        </a:rPr>
                        <a:t>33,4</a:t>
                      </a:r>
                    </a:p>
                  </a:txBody>
                  <a:tcPr marL="11461" marR="11461" marT="24795" marB="24795">
                    <a:lnL>
                      <a:noFill/>
                    </a:lnL>
                    <a:lnR>
                      <a:noFill/>
                    </a:lnR>
                    <a:lnT>
                      <a:noFill/>
                    </a:lnT>
                    <a:lnB>
                      <a:noFill/>
                    </a:lnB>
                    <a:solidFill>
                      <a:srgbClr val="F5F5F5"/>
                    </a:solidFill>
                  </a:tcPr>
                </a:tc>
              </a:tr>
            </a:tbl>
          </a:graphicData>
        </a:graphic>
      </p:graphicFrame>
      <p:sp>
        <p:nvSpPr>
          <p:cNvPr id="2" name="Title 1"/>
          <p:cNvSpPr>
            <a:spLocks noGrp="1"/>
          </p:cNvSpPr>
          <p:nvPr>
            <p:ph type="title"/>
          </p:nvPr>
        </p:nvSpPr>
        <p:spPr>
          <a:xfrm>
            <a:off x="6444208" y="260648"/>
            <a:ext cx="2699792" cy="2232248"/>
          </a:xfrm>
        </p:spPr>
        <p:txBody>
          <a:bodyPr/>
          <a:lstStyle/>
          <a:p>
            <a:r>
              <a:rPr lang="et-EE" dirty="0" err="1" smtClean="0"/>
              <a:t>University</a:t>
            </a:r>
            <a:r>
              <a:rPr lang="et-EE" dirty="0" smtClean="0"/>
              <a:t> </a:t>
            </a:r>
            <a:r>
              <a:rPr lang="et-EE" dirty="0" err="1" smtClean="0"/>
              <a:t>in</a:t>
            </a:r>
            <a:r>
              <a:rPr lang="et-EE" dirty="0" smtClean="0"/>
              <a:t> </a:t>
            </a:r>
            <a:r>
              <a:rPr lang="et-EE" dirty="0" err="1" smtClean="0"/>
              <a:t>numbers</a:t>
            </a:r>
            <a:endParaRPr lang="en-GB"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9" y="2780928"/>
            <a:ext cx="2699792" cy="26997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51333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Quality</a:t>
            </a:r>
            <a:r>
              <a:rPr lang="et-EE" dirty="0" smtClean="0"/>
              <a:t> </a:t>
            </a:r>
            <a:r>
              <a:rPr lang="et-EE" dirty="0" err="1" smtClean="0"/>
              <a:t>as</a:t>
            </a:r>
            <a:r>
              <a:rPr lang="et-EE" dirty="0" smtClean="0"/>
              <a:t> a </a:t>
            </a:r>
            <a:r>
              <a:rPr lang="et-EE" dirty="0" err="1" smtClean="0"/>
              <a:t>core</a:t>
            </a:r>
            <a:r>
              <a:rPr lang="et-EE" dirty="0" smtClean="0"/>
              <a:t> </a:t>
            </a:r>
            <a:r>
              <a:rPr lang="et-EE" dirty="0" err="1" smtClean="0"/>
              <a:t>value</a:t>
            </a:r>
            <a:endParaRPr lang="en-GB" dirty="0"/>
          </a:p>
        </p:txBody>
      </p:sp>
      <p:sp>
        <p:nvSpPr>
          <p:cNvPr id="3" name="Content Placeholder 2"/>
          <p:cNvSpPr>
            <a:spLocks noGrp="1"/>
          </p:cNvSpPr>
          <p:nvPr>
            <p:ph idx="1"/>
          </p:nvPr>
        </p:nvSpPr>
        <p:spPr>
          <a:xfrm>
            <a:off x="467544" y="1340768"/>
            <a:ext cx="8223250" cy="3984277"/>
          </a:xfrm>
        </p:spPr>
        <p:txBody>
          <a:bodyPr/>
          <a:lstStyle/>
          <a:p>
            <a:pPr marL="0" indent="0">
              <a:buNone/>
            </a:pPr>
            <a:r>
              <a:rPr lang="et-EE" dirty="0" smtClean="0"/>
              <a:t>„</a:t>
            </a:r>
            <a:r>
              <a:rPr lang="en-US" i="0" dirty="0" smtClean="0"/>
              <a:t>QUALITY </a:t>
            </a:r>
            <a:r>
              <a:rPr lang="en-US" i="0" dirty="0"/>
              <a:t>is a parameter that characterizes all university activities. In TU, quality is treated as an agreement based on international standards of different fields and ideals. The university members involved in a field agree on the quality of different university fields of activity and its indicators, the ways of achieving it, and the methods of assessment by including the involved parties and considering the trends in the European higher education and research area. </a:t>
            </a:r>
            <a:endParaRPr lang="en-US" i="0" dirty="0" smtClean="0"/>
          </a:p>
          <a:p>
            <a:pPr marL="0" indent="0">
              <a:buNone/>
            </a:pPr>
            <a:r>
              <a:rPr lang="en-US" b="1" i="0" dirty="0" smtClean="0"/>
              <a:t>All </a:t>
            </a:r>
            <a:r>
              <a:rPr lang="en-US" b="1" i="0" dirty="0"/>
              <a:t>members of the university are responsible for the quality of their activity and its development</a:t>
            </a:r>
            <a:r>
              <a:rPr lang="en-US" b="1" i="0" dirty="0" smtClean="0"/>
              <a:t>.</a:t>
            </a:r>
            <a:r>
              <a:rPr lang="et-EE" b="1" dirty="0" smtClean="0"/>
              <a:t>“ </a:t>
            </a:r>
          </a:p>
          <a:p>
            <a:pPr marL="0" indent="0" algn="r">
              <a:buNone/>
            </a:pPr>
            <a:r>
              <a:rPr lang="et-EE" dirty="0" smtClean="0"/>
              <a:t>TU </a:t>
            </a:r>
            <a:r>
              <a:rPr lang="et-EE" dirty="0" err="1" smtClean="0"/>
              <a:t>Academic</a:t>
            </a:r>
            <a:r>
              <a:rPr lang="et-EE" dirty="0" smtClean="0"/>
              <a:t> </a:t>
            </a:r>
            <a:r>
              <a:rPr lang="et-EE" dirty="0" err="1" smtClean="0"/>
              <a:t>Charter</a:t>
            </a:r>
            <a:r>
              <a:rPr lang="en-US" dirty="0" smtClean="0"/>
              <a:t> </a:t>
            </a:r>
            <a:endParaRPr lang="en-GB" dirty="0"/>
          </a:p>
        </p:txBody>
      </p:sp>
    </p:spTree>
    <p:extLst>
      <p:ext uri="{BB962C8B-B14F-4D97-AF65-F5344CB8AC3E}">
        <p14:creationId xmlns:p14="http://schemas.microsoft.com/office/powerpoint/2010/main" val="394553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dirty="0" smtClean="0"/>
              <a:t>TU </a:t>
            </a:r>
            <a:r>
              <a:rPr lang="et-EE" dirty="0" err="1" smtClean="0"/>
              <a:t>quality</a:t>
            </a:r>
            <a:r>
              <a:rPr lang="et-EE" dirty="0" smtClean="0"/>
              <a:t> </a:t>
            </a:r>
            <a:r>
              <a:rPr lang="et-EE" dirty="0" err="1" smtClean="0"/>
              <a:t>system</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7440741"/>
              </p:ext>
            </p:extLst>
          </p:nvPr>
        </p:nvGraphicFramePr>
        <p:xfrm>
          <a:off x="457200" y="1604963"/>
          <a:ext cx="8223250" cy="3984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844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lvl="0" algn="ctr"/>
            <a:r>
              <a:rPr lang="et-EE" sz="6600" dirty="0"/>
              <a:t>I</a:t>
            </a:r>
            <a:r>
              <a:rPr lang="en-US" sz="6600" dirty="0" err="1"/>
              <a:t>nternal</a:t>
            </a:r>
            <a:r>
              <a:rPr lang="en-US" sz="6600" dirty="0"/>
              <a:t> quality assurance </a:t>
            </a:r>
            <a:r>
              <a:rPr lang="en-US" sz="6600" dirty="0" smtClean="0"/>
              <a:t>system</a:t>
            </a:r>
            <a:endParaRPr lang="en-GB" sz="6600" dirty="0"/>
          </a:p>
        </p:txBody>
      </p:sp>
    </p:spTree>
    <p:extLst>
      <p:ext uri="{BB962C8B-B14F-4D97-AF65-F5344CB8AC3E}">
        <p14:creationId xmlns:p14="http://schemas.microsoft.com/office/powerpoint/2010/main" val="1685710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t-EE" dirty="0" smtClean="0"/>
              <a:t>Strategic planning and self-evaluation</a:t>
            </a:r>
            <a:endParaRPr lang="en-GB" dirty="0"/>
          </a:p>
        </p:txBody>
      </p:sp>
      <p:graphicFrame>
        <p:nvGraphicFramePr>
          <p:cNvPr id="11" name="Diagram 10"/>
          <p:cNvGraphicFramePr/>
          <p:nvPr>
            <p:extLst>
              <p:ext uri="{D42A27DB-BD31-4B8C-83A1-F6EECF244321}">
                <p14:modId xmlns:p14="http://schemas.microsoft.com/office/powerpoint/2010/main" val="1934151949"/>
              </p:ext>
            </p:extLst>
          </p:nvPr>
        </p:nvGraphicFramePr>
        <p:xfrm>
          <a:off x="539552" y="1628800"/>
          <a:ext cx="8136904"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274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starts from goals</a:t>
            </a:r>
            <a:endParaRPr lang="en-US" dirty="0"/>
          </a:p>
        </p:txBody>
      </p:sp>
      <p:sp>
        <p:nvSpPr>
          <p:cNvPr id="3" name="Content Placeholder 2"/>
          <p:cNvSpPr>
            <a:spLocks noGrp="1"/>
          </p:cNvSpPr>
          <p:nvPr>
            <p:ph idx="1"/>
          </p:nvPr>
        </p:nvSpPr>
        <p:spPr/>
        <p:txBody>
          <a:bodyPr/>
          <a:lstStyle/>
          <a:p>
            <a:pPr marL="0" indent="0" algn="r">
              <a:buNone/>
            </a:pPr>
            <a:r>
              <a:rPr lang="en-US" sz="3600" dirty="0"/>
              <a:t>What </a:t>
            </a:r>
            <a:r>
              <a:rPr lang="en-US" sz="3600" dirty="0" smtClean="0"/>
              <a:t>you </a:t>
            </a:r>
            <a:r>
              <a:rPr lang="en-US" sz="3600" dirty="0"/>
              <a:t>m</a:t>
            </a:r>
            <a:r>
              <a:rPr lang="en-US" sz="3600" dirty="0" smtClean="0"/>
              <a:t>easure </a:t>
            </a:r>
            <a:r>
              <a:rPr lang="en-US" sz="3600" dirty="0"/>
              <a:t>is </a:t>
            </a:r>
            <a:r>
              <a:rPr lang="en-US" sz="3600" dirty="0" smtClean="0"/>
              <a:t>what </a:t>
            </a:r>
            <a:r>
              <a:rPr lang="en-US" sz="3600" dirty="0"/>
              <a:t>y</a:t>
            </a:r>
            <a:r>
              <a:rPr lang="en-US" sz="3600" dirty="0" smtClean="0"/>
              <a:t>ou </a:t>
            </a:r>
            <a:r>
              <a:rPr lang="en-US" sz="3600" dirty="0"/>
              <a:t>g</a:t>
            </a:r>
            <a:r>
              <a:rPr lang="en-US" sz="3600" dirty="0" smtClean="0"/>
              <a:t>et</a:t>
            </a:r>
          </a:p>
          <a:p>
            <a:pPr marL="0" indent="0">
              <a:buNone/>
            </a:pPr>
            <a:endParaRPr lang="en-US" sz="3600" dirty="0"/>
          </a:p>
          <a:p>
            <a:pPr marL="0" indent="0">
              <a:buNone/>
            </a:pPr>
            <a:r>
              <a:rPr lang="en-US" sz="3600" dirty="0" smtClean="0"/>
              <a:t>You </a:t>
            </a:r>
            <a:r>
              <a:rPr lang="en-US" sz="3600" dirty="0"/>
              <a:t>a</a:t>
            </a:r>
            <a:r>
              <a:rPr lang="en-US" sz="3600" dirty="0" smtClean="0"/>
              <a:t>re </a:t>
            </a:r>
            <a:r>
              <a:rPr lang="en-US" sz="3600" dirty="0"/>
              <a:t>w</a:t>
            </a:r>
            <a:r>
              <a:rPr lang="en-US" sz="3600" dirty="0" smtClean="0"/>
              <a:t>hat </a:t>
            </a:r>
            <a:r>
              <a:rPr lang="en-US" sz="3600" dirty="0"/>
              <a:t>y</a:t>
            </a:r>
            <a:r>
              <a:rPr lang="en-US" sz="3600" dirty="0" smtClean="0"/>
              <a:t>ou </a:t>
            </a:r>
            <a:r>
              <a:rPr lang="en-US" sz="3600" dirty="0"/>
              <a:t>m</a:t>
            </a:r>
            <a:r>
              <a:rPr lang="en-US" sz="3600" dirty="0" smtClean="0"/>
              <a:t>easure</a:t>
            </a:r>
          </a:p>
          <a:p>
            <a:pPr marL="0" indent="0">
              <a:buNone/>
            </a:pPr>
            <a:endParaRPr lang="en-US" sz="3600" dirty="0"/>
          </a:p>
          <a:p>
            <a:pPr marL="0" indent="0" algn="r">
              <a:buNone/>
            </a:pPr>
            <a:r>
              <a:rPr lang="en-US" sz="3600" dirty="0"/>
              <a:t>Y</a:t>
            </a:r>
            <a:r>
              <a:rPr lang="en-US" sz="3600" dirty="0" smtClean="0"/>
              <a:t>ou </a:t>
            </a:r>
            <a:r>
              <a:rPr lang="en-US" sz="3600" dirty="0"/>
              <a:t>get what you measure</a:t>
            </a:r>
          </a:p>
        </p:txBody>
      </p:sp>
    </p:spTree>
    <p:extLst>
      <p:ext uri="{BB962C8B-B14F-4D97-AF65-F5344CB8AC3E}">
        <p14:creationId xmlns:p14="http://schemas.microsoft.com/office/powerpoint/2010/main" val="2423897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LÜ">
      <a:dk1>
        <a:srgbClr val="000000"/>
      </a:dk1>
      <a:lt1>
        <a:srgbClr val="FFFFFF"/>
      </a:lt1>
      <a:dk2>
        <a:srgbClr val="000000"/>
      </a:dk2>
      <a:lt2>
        <a:srgbClr val="808080"/>
      </a:lt2>
      <a:accent1>
        <a:srgbClr val="B20533"/>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14504</TotalTime>
  <Words>873</Words>
  <Application>Microsoft Office PowerPoint</Application>
  <PresentationFormat>On-screen Show (4:3)</PresentationFormat>
  <Paragraphs>147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Institutional development and evaluation </vt:lpstr>
      <vt:lpstr>Topics: </vt:lpstr>
      <vt:lpstr>University in numbers</vt:lpstr>
      <vt:lpstr>University in numbers</vt:lpstr>
      <vt:lpstr>Quality as a core value</vt:lpstr>
      <vt:lpstr>TU quality system</vt:lpstr>
      <vt:lpstr>Internal quality assurance system</vt:lpstr>
      <vt:lpstr>Strategic planning and self-evaluation</vt:lpstr>
      <vt:lpstr>Everything starts from goals</vt:lpstr>
      <vt:lpstr>PowerPoint Presentation</vt:lpstr>
      <vt:lpstr>PowerPoint Presentation</vt:lpstr>
      <vt:lpstr>PowerPoint Presentation</vt:lpstr>
      <vt:lpstr>Satisfaction of stakeholders</vt:lpstr>
      <vt:lpstr>Recognition of excellence</vt:lpstr>
      <vt:lpstr>Thematic audits and risk management</vt:lpstr>
      <vt:lpstr>Impact of external QA system</vt:lpstr>
      <vt:lpstr>PowerPoint Presentation</vt:lpstr>
      <vt:lpstr>The structure of self-assessment</vt:lpstr>
      <vt:lpstr>IA assessment panel commendations </vt:lpstr>
      <vt:lpstr>IA assessment panel recommendations</vt:lpstr>
      <vt:lpstr>TU Development Plan 2015 -2020</vt:lpstr>
      <vt:lpstr>TU starting point for strategic planning (1)</vt:lpstr>
      <vt:lpstr>TU starting point for strategic planning (2)</vt:lpstr>
      <vt:lpstr>TALLINN UNIVERSITY 2020</vt:lpstr>
      <vt:lpstr>TALLINN UNIVERSITY IS IN ITS ACTIVITY:</vt:lpstr>
      <vt:lpstr>Key indicators</vt:lpstr>
      <vt:lpstr>Key indicators</vt:lpstr>
      <vt:lpstr>Welcome!  Narva Rd 25, 10120 Tallinn  ESTONIA www.tlu.ee/en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Heli Mattisen</cp:lastModifiedBy>
  <cp:revision>216</cp:revision>
  <cp:lastPrinted>2015-09-25T06:02:37Z</cp:lastPrinted>
  <dcterms:created xsi:type="dcterms:W3CDTF">2013-01-09T16:04:06Z</dcterms:created>
  <dcterms:modified xsi:type="dcterms:W3CDTF">2016-06-16T06:02:00Z</dcterms:modified>
</cp:coreProperties>
</file>