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4814" r:id="rId1"/>
    <p:sldMasterId id="2147484856" r:id="rId2"/>
    <p:sldMasterId id="2147484872" r:id="rId3"/>
  </p:sldMasterIdLst>
  <p:notesMasterIdLst>
    <p:notesMasterId r:id="rId13"/>
  </p:notesMasterIdLst>
  <p:handoutMasterIdLst>
    <p:handoutMasterId r:id="rId14"/>
  </p:handoutMasterIdLst>
  <p:sldIdLst>
    <p:sldId id="303" r:id="rId4"/>
    <p:sldId id="328" r:id="rId5"/>
    <p:sldId id="331" r:id="rId6"/>
    <p:sldId id="332" r:id="rId7"/>
    <p:sldId id="333" r:id="rId8"/>
    <p:sldId id="336" r:id="rId9"/>
    <p:sldId id="338" r:id="rId10"/>
    <p:sldId id="339" r:id="rId11"/>
    <p:sldId id="337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pos="341">
          <p15:clr>
            <a:srgbClr val="A4A3A4"/>
          </p15:clr>
        </p15:guide>
        <p15:guide id="3" pos="54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8D0"/>
    <a:srgbClr val="3179C1"/>
    <a:srgbClr val="287680"/>
    <a:srgbClr val="FFA300"/>
    <a:srgbClr val="00A8B4"/>
    <a:srgbClr val="D20D0D"/>
    <a:srgbClr val="928B81"/>
    <a:srgbClr val="FFCF06"/>
    <a:srgbClr val="F8C704"/>
    <a:srgbClr val="EFC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 snapToObjects="1">
      <p:cViewPr>
        <p:scale>
          <a:sx n="50" d="100"/>
          <a:sy n="50" d="100"/>
        </p:scale>
        <p:origin x="-1080" y="-158"/>
      </p:cViewPr>
      <p:guideLst>
        <p:guide orient="horz"/>
        <p:guide pos="341"/>
        <p:guide pos="54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9D8892-00CD-4DBF-BC84-00241023673B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FF5ADE1D-AB7A-4249-ACFD-0391B3F0393E}">
      <dgm:prSet phldrT="[Teks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t-EE" sz="2400" b="1"/>
            <a:t>Constitution</a:t>
          </a:r>
          <a:endParaRPr lang="et-EE" sz="2900" b="1"/>
        </a:p>
      </dgm:t>
    </dgm:pt>
    <dgm:pt modelId="{93543A55-FFC8-4CE1-B1AF-7C96684DC435}" type="parTrans" cxnId="{5B9A6551-7782-47E4-9D95-96B89AA67D5A}">
      <dgm:prSet/>
      <dgm:spPr/>
      <dgm:t>
        <a:bodyPr/>
        <a:lstStyle/>
        <a:p>
          <a:endParaRPr lang="et-EE"/>
        </a:p>
      </dgm:t>
    </dgm:pt>
    <dgm:pt modelId="{C621FDFA-A02C-4D7D-9298-6B9CEEA9DDF3}" type="sibTrans" cxnId="{5B9A6551-7782-47E4-9D95-96B89AA67D5A}">
      <dgm:prSet/>
      <dgm:spPr/>
      <dgm:t>
        <a:bodyPr/>
        <a:lstStyle/>
        <a:p>
          <a:endParaRPr lang="et-EE"/>
        </a:p>
      </dgm:t>
    </dgm:pt>
    <dgm:pt modelId="{34E47B08-D1E5-482E-B9F1-C42BDB7BD61A}">
      <dgm:prSet phldrT="[Teks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t-EE" sz="2400" b="1"/>
            <a:t>Primary Legislation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t-EE" sz="1800"/>
            <a:t>Acts</a:t>
          </a:r>
        </a:p>
      </dgm:t>
    </dgm:pt>
    <dgm:pt modelId="{413288C8-2BA2-469B-A10D-7F7C3BD22D8E}" type="parTrans" cxnId="{1F0600EB-02F7-477C-B7F5-C85246A1E5D3}">
      <dgm:prSet/>
      <dgm:spPr/>
      <dgm:t>
        <a:bodyPr/>
        <a:lstStyle/>
        <a:p>
          <a:endParaRPr lang="et-EE"/>
        </a:p>
      </dgm:t>
    </dgm:pt>
    <dgm:pt modelId="{A34E0D2E-F28E-46A8-88B9-91DDE2425925}" type="sibTrans" cxnId="{1F0600EB-02F7-477C-B7F5-C85246A1E5D3}">
      <dgm:prSet/>
      <dgm:spPr/>
      <dgm:t>
        <a:bodyPr/>
        <a:lstStyle/>
        <a:p>
          <a:endParaRPr lang="et-EE"/>
        </a:p>
      </dgm:t>
    </dgm:pt>
    <dgm:pt modelId="{06C3BC57-9D2F-44AA-AB0A-4CB60FC72BA4}">
      <dgm:prSet phldrT="[Teks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t-EE" sz="1600"/>
            <a:t>Regulations of the Minister</a:t>
          </a:r>
        </a:p>
      </dgm:t>
    </dgm:pt>
    <dgm:pt modelId="{BB576250-B414-43FC-AF75-A6E3136877C4}" type="parTrans" cxnId="{51646ED5-CDE8-4F81-8757-88651E00CB0F}">
      <dgm:prSet/>
      <dgm:spPr/>
      <dgm:t>
        <a:bodyPr/>
        <a:lstStyle/>
        <a:p>
          <a:endParaRPr lang="et-EE"/>
        </a:p>
      </dgm:t>
    </dgm:pt>
    <dgm:pt modelId="{98521970-1D11-4BDF-9D3A-1541F565A6E1}" type="sibTrans" cxnId="{51646ED5-CDE8-4F81-8757-88651E00CB0F}">
      <dgm:prSet/>
      <dgm:spPr/>
      <dgm:t>
        <a:bodyPr/>
        <a:lstStyle/>
        <a:p>
          <a:endParaRPr lang="et-EE"/>
        </a:p>
      </dgm:t>
    </dgm:pt>
    <dgm:pt modelId="{EF6840FD-19CC-4DC9-9434-86736197C290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t-EE" sz="2400" b="1"/>
            <a:t>Secondary Legislation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t-EE" sz="1600"/>
            <a:t>Regulations of the Cabinet of Ministers</a:t>
          </a:r>
        </a:p>
      </dgm:t>
    </dgm:pt>
    <dgm:pt modelId="{6592A506-9CAF-4A41-9FBF-69CBACA9660C}" type="parTrans" cxnId="{2727AA14-EF85-4F41-AA39-BAF7E52DF83B}">
      <dgm:prSet/>
      <dgm:spPr/>
      <dgm:t>
        <a:bodyPr/>
        <a:lstStyle/>
        <a:p>
          <a:endParaRPr lang="et-EE"/>
        </a:p>
      </dgm:t>
    </dgm:pt>
    <dgm:pt modelId="{8EC2FD73-2AAF-4FDB-96A8-3E86C23FAD7F}" type="sibTrans" cxnId="{2727AA14-EF85-4F41-AA39-BAF7E52DF83B}">
      <dgm:prSet/>
      <dgm:spPr/>
      <dgm:t>
        <a:bodyPr/>
        <a:lstStyle/>
        <a:p>
          <a:endParaRPr lang="et-EE"/>
        </a:p>
      </dgm:t>
    </dgm:pt>
    <dgm:pt modelId="{41B09E8B-5285-4ECE-AD26-4B120DA4D00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t-EE" sz="2400" b="1"/>
            <a:t>Soft law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t-EE" sz="1600"/>
            <a:t>Guidelines, policy declarations, codes.. </a:t>
          </a:r>
        </a:p>
      </dgm:t>
    </dgm:pt>
    <dgm:pt modelId="{0605AF40-E43D-4BC7-ABF9-702F085EA91F}" type="parTrans" cxnId="{BF3C5B40-9957-4D56-AF37-3323D4E04675}">
      <dgm:prSet/>
      <dgm:spPr/>
      <dgm:t>
        <a:bodyPr/>
        <a:lstStyle/>
        <a:p>
          <a:endParaRPr lang="et-EE"/>
        </a:p>
      </dgm:t>
    </dgm:pt>
    <dgm:pt modelId="{D9446945-AC76-4FBC-8162-BDC224BEA14D}" type="sibTrans" cxnId="{BF3C5B40-9957-4D56-AF37-3323D4E04675}">
      <dgm:prSet/>
      <dgm:spPr/>
      <dgm:t>
        <a:bodyPr/>
        <a:lstStyle/>
        <a:p>
          <a:endParaRPr lang="et-EE"/>
        </a:p>
      </dgm:t>
    </dgm:pt>
    <dgm:pt modelId="{3E4235BC-DCC9-44D6-B9DA-52BB3F5C0EE8}" type="pres">
      <dgm:prSet presAssocID="{129D8892-00CD-4DBF-BC84-00241023673B}" presName="Name0" presStyleCnt="0">
        <dgm:presLayoutVars>
          <dgm:dir/>
          <dgm:animLvl val="lvl"/>
          <dgm:resizeHandles val="exact"/>
        </dgm:presLayoutVars>
      </dgm:prSet>
      <dgm:spPr/>
    </dgm:pt>
    <dgm:pt modelId="{4DCD0A7A-4918-4095-93C5-BAA2F08A7AA1}" type="pres">
      <dgm:prSet presAssocID="{FF5ADE1D-AB7A-4249-ACFD-0391B3F0393E}" presName="Name8" presStyleCnt="0"/>
      <dgm:spPr/>
    </dgm:pt>
    <dgm:pt modelId="{EEF571F6-E0F9-4D21-895E-DE2A04B72688}" type="pres">
      <dgm:prSet presAssocID="{FF5ADE1D-AB7A-4249-ACFD-0391B3F0393E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8CE152E5-09B0-4BAD-93C6-96583056DE0C}" type="pres">
      <dgm:prSet presAssocID="{FF5ADE1D-AB7A-4249-ACFD-0391B3F0393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30CC5201-3FD6-408C-BD57-7C4059932DAC}" type="pres">
      <dgm:prSet presAssocID="{34E47B08-D1E5-482E-B9F1-C42BDB7BD61A}" presName="Name8" presStyleCnt="0"/>
      <dgm:spPr/>
    </dgm:pt>
    <dgm:pt modelId="{31736F30-35A5-4791-8AAC-F2E194DCA88F}" type="pres">
      <dgm:prSet presAssocID="{34E47B08-D1E5-482E-B9F1-C42BDB7BD61A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3095A7F7-3946-4E2C-9C88-0A3E9E41B4C6}" type="pres">
      <dgm:prSet presAssocID="{34E47B08-D1E5-482E-B9F1-C42BDB7BD61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6ECCCCB1-41C0-42D5-85E5-25E27CDC2630}" type="pres">
      <dgm:prSet presAssocID="{EF6840FD-19CC-4DC9-9434-86736197C290}" presName="Name8" presStyleCnt="0"/>
      <dgm:spPr/>
    </dgm:pt>
    <dgm:pt modelId="{4B5F4B6E-94B1-462E-A90E-4B142F8FD614}" type="pres">
      <dgm:prSet presAssocID="{EF6840FD-19CC-4DC9-9434-86736197C290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908DA250-2623-4DF9-9DD9-3DA5194EEF52}" type="pres">
      <dgm:prSet presAssocID="{EF6840FD-19CC-4DC9-9434-86736197C29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19988D71-1226-4C66-9F87-8E406F5CF7B1}" type="pres">
      <dgm:prSet presAssocID="{06C3BC57-9D2F-44AA-AB0A-4CB60FC72BA4}" presName="Name8" presStyleCnt="0"/>
      <dgm:spPr/>
    </dgm:pt>
    <dgm:pt modelId="{6C849831-009B-4FD1-A53D-E5135B06D58F}" type="pres">
      <dgm:prSet presAssocID="{06C3BC57-9D2F-44AA-AB0A-4CB60FC72BA4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8DC03634-DC5E-4C86-91CC-7014D8978B54}" type="pres">
      <dgm:prSet presAssocID="{06C3BC57-9D2F-44AA-AB0A-4CB60FC72BA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8A7EF481-D7E5-421A-A6D5-B3F338DC763A}" type="pres">
      <dgm:prSet presAssocID="{41B09E8B-5285-4ECE-AD26-4B120DA4D008}" presName="Name8" presStyleCnt="0"/>
      <dgm:spPr/>
    </dgm:pt>
    <dgm:pt modelId="{75F79C4C-B3EE-4095-928F-8D0CF14000C7}" type="pres">
      <dgm:prSet presAssocID="{41B09E8B-5285-4ECE-AD26-4B120DA4D008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DBADA80E-97FF-470A-8C64-B346C41F6AB3}" type="pres">
      <dgm:prSet presAssocID="{41B09E8B-5285-4ECE-AD26-4B120DA4D00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51646ED5-CDE8-4F81-8757-88651E00CB0F}" srcId="{129D8892-00CD-4DBF-BC84-00241023673B}" destId="{06C3BC57-9D2F-44AA-AB0A-4CB60FC72BA4}" srcOrd="3" destOrd="0" parTransId="{BB576250-B414-43FC-AF75-A6E3136877C4}" sibTransId="{98521970-1D11-4BDF-9D3A-1541F565A6E1}"/>
    <dgm:cxn modelId="{5B9A6551-7782-47E4-9D95-96B89AA67D5A}" srcId="{129D8892-00CD-4DBF-BC84-00241023673B}" destId="{FF5ADE1D-AB7A-4249-ACFD-0391B3F0393E}" srcOrd="0" destOrd="0" parTransId="{93543A55-FFC8-4CE1-B1AF-7C96684DC435}" sibTransId="{C621FDFA-A02C-4D7D-9298-6B9CEEA9DDF3}"/>
    <dgm:cxn modelId="{68BA1F52-31BF-4245-9409-F015DBE69D8A}" type="presOf" srcId="{41B09E8B-5285-4ECE-AD26-4B120DA4D008}" destId="{75F79C4C-B3EE-4095-928F-8D0CF14000C7}" srcOrd="0" destOrd="0" presId="urn:microsoft.com/office/officeart/2005/8/layout/pyramid1"/>
    <dgm:cxn modelId="{159C4292-9255-41C4-B336-5A49B909EE46}" type="presOf" srcId="{EF6840FD-19CC-4DC9-9434-86736197C290}" destId="{908DA250-2623-4DF9-9DD9-3DA5194EEF52}" srcOrd="1" destOrd="0" presId="urn:microsoft.com/office/officeart/2005/8/layout/pyramid1"/>
    <dgm:cxn modelId="{1F0600EB-02F7-477C-B7F5-C85246A1E5D3}" srcId="{129D8892-00CD-4DBF-BC84-00241023673B}" destId="{34E47B08-D1E5-482E-B9F1-C42BDB7BD61A}" srcOrd="1" destOrd="0" parTransId="{413288C8-2BA2-469B-A10D-7F7C3BD22D8E}" sibTransId="{A34E0D2E-F28E-46A8-88B9-91DDE2425925}"/>
    <dgm:cxn modelId="{BF3C5B40-9957-4D56-AF37-3323D4E04675}" srcId="{129D8892-00CD-4DBF-BC84-00241023673B}" destId="{41B09E8B-5285-4ECE-AD26-4B120DA4D008}" srcOrd="4" destOrd="0" parTransId="{0605AF40-E43D-4BC7-ABF9-702F085EA91F}" sibTransId="{D9446945-AC76-4FBC-8162-BDC224BEA14D}"/>
    <dgm:cxn modelId="{F4BD5A6A-4D44-4428-9CE5-D8F8C0569D1E}" type="presOf" srcId="{FF5ADE1D-AB7A-4249-ACFD-0391B3F0393E}" destId="{8CE152E5-09B0-4BAD-93C6-96583056DE0C}" srcOrd="1" destOrd="0" presId="urn:microsoft.com/office/officeart/2005/8/layout/pyramid1"/>
    <dgm:cxn modelId="{EF1A5132-C027-4B9A-8573-E4630C309687}" type="presOf" srcId="{EF6840FD-19CC-4DC9-9434-86736197C290}" destId="{4B5F4B6E-94B1-462E-A90E-4B142F8FD614}" srcOrd="0" destOrd="0" presId="urn:microsoft.com/office/officeart/2005/8/layout/pyramid1"/>
    <dgm:cxn modelId="{C1EC153B-98C1-484A-AE5C-462930655702}" type="presOf" srcId="{FF5ADE1D-AB7A-4249-ACFD-0391B3F0393E}" destId="{EEF571F6-E0F9-4D21-895E-DE2A04B72688}" srcOrd="0" destOrd="0" presId="urn:microsoft.com/office/officeart/2005/8/layout/pyramid1"/>
    <dgm:cxn modelId="{8C846BF8-0297-47CA-B974-0737F810FF8E}" type="presOf" srcId="{129D8892-00CD-4DBF-BC84-00241023673B}" destId="{3E4235BC-DCC9-44D6-B9DA-52BB3F5C0EE8}" srcOrd="0" destOrd="0" presId="urn:microsoft.com/office/officeart/2005/8/layout/pyramid1"/>
    <dgm:cxn modelId="{4AC15E1C-75F3-4E45-8049-E8929DCDC404}" type="presOf" srcId="{34E47B08-D1E5-482E-B9F1-C42BDB7BD61A}" destId="{31736F30-35A5-4791-8AAC-F2E194DCA88F}" srcOrd="0" destOrd="0" presId="urn:microsoft.com/office/officeart/2005/8/layout/pyramid1"/>
    <dgm:cxn modelId="{2727AA14-EF85-4F41-AA39-BAF7E52DF83B}" srcId="{129D8892-00CD-4DBF-BC84-00241023673B}" destId="{EF6840FD-19CC-4DC9-9434-86736197C290}" srcOrd="2" destOrd="0" parTransId="{6592A506-9CAF-4A41-9FBF-69CBACA9660C}" sibTransId="{8EC2FD73-2AAF-4FDB-96A8-3E86C23FAD7F}"/>
    <dgm:cxn modelId="{B2B6ED3C-3F41-450E-A3AE-59318A3051B8}" type="presOf" srcId="{06C3BC57-9D2F-44AA-AB0A-4CB60FC72BA4}" destId="{6C849831-009B-4FD1-A53D-E5135B06D58F}" srcOrd="0" destOrd="0" presId="urn:microsoft.com/office/officeart/2005/8/layout/pyramid1"/>
    <dgm:cxn modelId="{A1A76121-6F98-43DE-BCBD-69BE1264B8E1}" type="presOf" srcId="{41B09E8B-5285-4ECE-AD26-4B120DA4D008}" destId="{DBADA80E-97FF-470A-8C64-B346C41F6AB3}" srcOrd="1" destOrd="0" presId="urn:microsoft.com/office/officeart/2005/8/layout/pyramid1"/>
    <dgm:cxn modelId="{C4B462E9-B4B5-490A-BD47-30D61951D04F}" type="presOf" srcId="{34E47B08-D1E5-482E-B9F1-C42BDB7BD61A}" destId="{3095A7F7-3946-4E2C-9C88-0A3E9E41B4C6}" srcOrd="1" destOrd="0" presId="urn:microsoft.com/office/officeart/2005/8/layout/pyramid1"/>
    <dgm:cxn modelId="{2D5DCF9A-A3C7-4D35-B90E-30867D899086}" type="presOf" srcId="{06C3BC57-9D2F-44AA-AB0A-4CB60FC72BA4}" destId="{8DC03634-DC5E-4C86-91CC-7014D8978B54}" srcOrd="1" destOrd="0" presId="urn:microsoft.com/office/officeart/2005/8/layout/pyramid1"/>
    <dgm:cxn modelId="{095B9E39-5003-4F24-97A4-B3248FA82D52}" type="presParOf" srcId="{3E4235BC-DCC9-44D6-B9DA-52BB3F5C0EE8}" destId="{4DCD0A7A-4918-4095-93C5-BAA2F08A7AA1}" srcOrd="0" destOrd="0" presId="urn:microsoft.com/office/officeart/2005/8/layout/pyramid1"/>
    <dgm:cxn modelId="{4FF77240-E842-4D7D-96AF-393F6308D4D1}" type="presParOf" srcId="{4DCD0A7A-4918-4095-93C5-BAA2F08A7AA1}" destId="{EEF571F6-E0F9-4D21-895E-DE2A04B72688}" srcOrd="0" destOrd="0" presId="urn:microsoft.com/office/officeart/2005/8/layout/pyramid1"/>
    <dgm:cxn modelId="{2D3BD613-EA3F-4A3E-89D1-E3908C71A1F4}" type="presParOf" srcId="{4DCD0A7A-4918-4095-93C5-BAA2F08A7AA1}" destId="{8CE152E5-09B0-4BAD-93C6-96583056DE0C}" srcOrd="1" destOrd="0" presId="urn:microsoft.com/office/officeart/2005/8/layout/pyramid1"/>
    <dgm:cxn modelId="{76789E2F-86A4-4DE7-B032-FF992693D9AD}" type="presParOf" srcId="{3E4235BC-DCC9-44D6-B9DA-52BB3F5C0EE8}" destId="{30CC5201-3FD6-408C-BD57-7C4059932DAC}" srcOrd="1" destOrd="0" presId="urn:microsoft.com/office/officeart/2005/8/layout/pyramid1"/>
    <dgm:cxn modelId="{A4D07A67-A017-4DE9-902F-86984CC604D7}" type="presParOf" srcId="{30CC5201-3FD6-408C-BD57-7C4059932DAC}" destId="{31736F30-35A5-4791-8AAC-F2E194DCA88F}" srcOrd="0" destOrd="0" presId="urn:microsoft.com/office/officeart/2005/8/layout/pyramid1"/>
    <dgm:cxn modelId="{D27B9187-3054-4C14-BB83-29C9A4D47594}" type="presParOf" srcId="{30CC5201-3FD6-408C-BD57-7C4059932DAC}" destId="{3095A7F7-3946-4E2C-9C88-0A3E9E41B4C6}" srcOrd="1" destOrd="0" presId="urn:microsoft.com/office/officeart/2005/8/layout/pyramid1"/>
    <dgm:cxn modelId="{3998B2ED-08FD-4C21-882E-C4DF1875CE92}" type="presParOf" srcId="{3E4235BC-DCC9-44D6-B9DA-52BB3F5C0EE8}" destId="{6ECCCCB1-41C0-42D5-85E5-25E27CDC2630}" srcOrd="2" destOrd="0" presId="urn:microsoft.com/office/officeart/2005/8/layout/pyramid1"/>
    <dgm:cxn modelId="{CF781C48-C559-43BF-822C-BAC16CD2163F}" type="presParOf" srcId="{6ECCCCB1-41C0-42D5-85E5-25E27CDC2630}" destId="{4B5F4B6E-94B1-462E-A90E-4B142F8FD614}" srcOrd="0" destOrd="0" presId="urn:microsoft.com/office/officeart/2005/8/layout/pyramid1"/>
    <dgm:cxn modelId="{71CEF165-530A-4515-BA8C-8DD8C8884E86}" type="presParOf" srcId="{6ECCCCB1-41C0-42D5-85E5-25E27CDC2630}" destId="{908DA250-2623-4DF9-9DD9-3DA5194EEF52}" srcOrd="1" destOrd="0" presId="urn:microsoft.com/office/officeart/2005/8/layout/pyramid1"/>
    <dgm:cxn modelId="{A7691EAF-E312-40E5-BE93-0B2D1AF12DBF}" type="presParOf" srcId="{3E4235BC-DCC9-44D6-B9DA-52BB3F5C0EE8}" destId="{19988D71-1226-4C66-9F87-8E406F5CF7B1}" srcOrd="3" destOrd="0" presId="urn:microsoft.com/office/officeart/2005/8/layout/pyramid1"/>
    <dgm:cxn modelId="{8A7520D5-E35F-42DA-BAF4-1B21F82F2E77}" type="presParOf" srcId="{19988D71-1226-4C66-9F87-8E406F5CF7B1}" destId="{6C849831-009B-4FD1-A53D-E5135B06D58F}" srcOrd="0" destOrd="0" presId="urn:microsoft.com/office/officeart/2005/8/layout/pyramid1"/>
    <dgm:cxn modelId="{3A45B911-79FE-4FC1-9293-A167994F96CA}" type="presParOf" srcId="{19988D71-1226-4C66-9F87-8E406F5CF7B1}" destId="{8DC03634-DC5E-4C86-91CC-7014D8978B54}" srcOrd="1" destOrd="0" presId="urn:microsoft.com/office/officeart/2005/8/layout/pyramid1"/>
    <dgm:cxn modelId="{C8A4FB79-6013-41A0-8AF5-DCE97AC5EF00}" type="presParOf" srcId="{3E4235BC-DCC9-44D6-B9DA-52BB3F5C0EE8}" destId="{8A7EF481-D7E5-421A-A6D5-B3F338DC763A}" srcOrd="4" destOrd="0" presId="urn:microsoft.com/office/officeart/2005/8/layout/pyramid1"/>
    <dgm:cxn modelId="{356AA2F8-60BA-4F8E-B43F-3831CCF6A33C}" type="presParOf" srcId="{8A7EF481-D7E5-421A-A6D5-B3F338DC763A}" destId="{75F79C4C-B3EE-4095-928F-8D0CF14000C7}" srcOrd="0" destOrd="0" presId="urn:microsoft.com/office/officeart/2005/8/layout/pyramid1"/>
    <dgm:cxn modelId="{C3B71636-313A-4607-862C-60424DBF056A}" type="presParOf" srcId="{8A7EF481-D7E5-421A-A6D5-B3F338DC763A}" destId="{DBADA80E-97FF-470A-8C64-B346C41F6AB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571F6-E0F9-4D21-895E-DE2A04B72688}">
      <dsp:nvSpPr>
        <dsp:cNvPr id="0" name=""/>
        <dsp:cNvSpPr/>
      </dsp:nvSpPr>
      <dsp:spPr>
        <a:xfrm>
          <a:off x="3657600" y="0"/>
          <a:ext cx="1828800" cy="1371600"/>
        </a:xfrm>
        <a:prstGeom prst="trapezoid">
          <a:avLst>
            <a:gd name="adj" fmla="val 66667"/>
          </a:avLst>
        </a:prstGeom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400" b="1" kern="1200"/>
            <a:t>Constitution</a:t>
          </a:r>
          <a:endParaRPr lang="et-EE" sz="2900" b="1" kern="1200"/>
        </a:p>
      </dsp:txBody>
      <dsp:txXfrm>
        <a:off x="3657600" y="0"/>
        <a:ext cx="1828800" cy="1371600"/>
      </dsp:txXfrm>
    </dsp:sp>
    <dsp:sp modelId="{31736F30-35A5-4791-8AAC-F2E194DCA88F}">
      <dsp:nvSpPr>
        <dsp:cNvPr id="0" name=""/>
        <dsp:cNvSpPr/>
      </dsp:nvSpPr>
      <dsp:spPr>
        <a:xfrm>
          <a:off x="2743200" y="1371600"/>
          <a:ext cx="3657600" cy="1371600"/>
        </a:xfrm>
        <a:prstGeom prst="trapezoid">
          <a:avLst>
            <a:gd name="adj" fmla="val 66667"/>
          </a:avLst>
        </a:prstGeom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t-EE" sz="2400" b="1" kern="1200"/>
            <a:t>Primary Legislation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t-EE" sz="1800" kern="1200"/>
            <a:t>Acts</a:t>
          </a:r>
        </a:p>
      </dsp:txBody>
      <dsp:txXfrm>
        <a:off x="3383280" y="1371600"/>
        <a:ext cx="2377440" cy="1371600"/>
      </dsp:txXfrm>
    </dsp:sp>
    <dsp:sp modelId="{4B5F4B6E-94B1-462E-A90E-4B142F8FD614}">
      <dsp:nvSpPr>
        <dsp:cNvPr id="0" name=""/>
        <dsp:cNvSpPr/>
      </dsp:nvSpPr>
      <dsp:spPr>
        <a:xfrm>
          <a:off x="1828800" y="2743200"/>
          <a:ext cx="5486400" cy="1371600"/>
        </a:xfrm>
        <a:prstGeom prst="trapezoid">
          <a:avLst>
            <a:gd name="adj" fmla="val 66667"/>
          </a:avLst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400" b="1" kern="1200"/>
            <a:t>Secondary Legislation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t-EE" sz="1600" kern="1200"/>
            <a:t>Regulations of the Cabinet of Ministers</a:t>
          </a:r>
        </a:p>
      </dsp:txBody>
      <dsp:txXfrm>
        <a:off x="2788920" y="2743200"/>
        <a:ext cx="3566160" cy="1371600"/>
      </dsp:txXfrm>
    </dsp:sp>
    <dsp:sp modelId="{6C849831-009B-4FD1-A53D-E5135B06D58F}">
      <dsp:nvSpPr>
        <dsp:cNvPr id="0" name=""/>
        <dsp:cNvSpPr/>
      </dsp:nvSpPr>
      <dsp:spPr>
        <a:xfrm>
          <a:off x="914400" y="4114799"/>
          <a:ext cx="7315200" cy="1371600"/>
        </a:xfrm>
        <a:prstGeom prst="trapezoid">
          <a:avLst>
            <a:gd name="adj" fmla="val 66667"/>
          </a:avLst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/>
            <a:t>Regulations of the Minister</a:t>
          </a:r>
        </a:p>
      </dsp:txBody>
      <dsp:txXfrm>
        <a:off x="2194560" y="4114799"/>
        <a:ext cx="4754880" cy="1371600"/>
      </dsp:txXfrm>
    </dsp:sp>
    <dsp:sp modelId="{75F79C4C-B3EE-4095-928F-8D0CF14000C7}">
      <dsp:nvSpPr>
        <dsp:cNvPr id="0" name=""/>
        <dsp:cNvSpPr/>
      </dsp:nvSpPr>
      <dsp:spPr>
        <a:xfrm>
          <a:off x="0" y="5486399"/>
          <a:ext cx="9144000" cy="1371600"/>
        </a:xfrm>
        <a:prstGeom prst="trapezoid">
          <a:avLst>
            <a:gd name="adj" fmla="val 66667"/>
          </a:avLst>
        </a:prstGeom>
        <a:solidFill>
          <a:schemeClr val="accent5">
            <a:hueOff val="11397726"/>
            <a:satOff val="-18372"/>
            <a:lumOff val="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t-EE" sz="2400" b="1" kern="1200"/>
            <a:t>Soft law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t-EE" sz="1600" kern="1200"/>
            <a:t>Guidelines, policy declarations, codes.. </a:t>
          </a:r>
        </a:p>
      </dsp:txBody>
      <dsp:txXfrm>
        <a:off x="1600200" y="5486399"/>
        <a:ext cx="5943600" cy="1371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6/18/2017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666334D-7A27-9F43-9EC7-CCD7CF254AD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780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BA4E3A-D2E6-4947-B46E-18DB598EA3A1}" type="datetime1">
              <a:rPr lang="fi-FI"/>
              <a:pPr>
                <a:defRPr/>
              </a:pPr>
              <a:t>18.6.2017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0889F7-7C3B-BA40-BE46-7E19F6C058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8377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6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>
            <a:spLocks/>
          </p:cNvSpPr>
          <p:nvPr userDrawn="1"/>
        </p:nvSpPr>
        <p:spPr bwMode="auto">
          <a:xfrm>
            <a:off x="5479144" y="-9497"/>
            <a:ext cx="3680958" cy="6372876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7" h="3821">
                <a:moveTo>
                  <a:pt x="2207" y="3821"/>
                </a:moveTo>
                <a:lnTo>
                  <a:pt x="0" y="0"/>
                </a:lnTo>
                <a:lnTo>
                  <a:pt x="2207" y="0"/>
                </a:lnTo>
                <a:lnTo>
                  <a:pt x="2206" y="3819"/>
                </a:lnTo>
                <a:lnTo>
                  <a:pt x="2207" y="382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6335133" y="4162594"/>
            <a:ext cx="2810454" cy="2695406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6" h="2624">
                <a:moveTo>
                  <a:pt x="0" y="2624"/>
                </a:moveTo>
                <a:lnTo>
                  <a:pt x="1516" y="0"/>
                </a:lnTo>
                <a:lnTo>
                  <a:pt x="2736" y="2112"/>
                </a:lnTo>
                <a:lnTo>
                  <a:pt x="2736" y="2624"/>
                </a:lnTo>
                <a:lnTo>
                  <a:pt x="0" y="26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-15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2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43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1338" y="381000"/>
            <a:ext cx="804703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1338" y="1685675"/>
            <a:ext cx="8047037" cy="425089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96863" indent="-271463">
              <a:buFont typeface="Wingdings" panose="05000000000000000000" pitchFamily="2" charset="2"/>
              <a:buChar char="§"/>
              <a:defRPr sz="2000">
                <a:latin typeface="Georgia"/>
              </a:defRPr>
            </a:lvl2pPr>
            <a:lvl3pPr marL="601663" indent="-296863">
              <a:buFont typeface="Arial" panose="020B0604020202020204" pitchFamily="34" charset="0"/>
              <a:buChar char="‒"/>
              <a:defRPr sz="1600" i="1">
                <a:latin typeface="Georgia"/>
                <a:cs typeface="Georgia"/>
              </a:defRPr>
            </a:lvl3pPr>
            <a:lvl4pPr marL="900113" indent="-298450">
              <a:buFont typeface="Arial" panose="020B0604020202020204" pitchFamily="34" charset="0"/>
              <a:buChar char="‒"/>
              <a:defRPr sz="1400" baseline="0">
                <a:latin typeface="Georgia"/>
              </a:defRPr>
            </a:lvl4pPr>
            <a:lvl5pPr marL="1227138" indent="-320675">
              <a:buFont typeface="Arial" panose="020B0604020202020204" pitchFamily="34" charset="0"/>
              <a:buChar char="‒"/>
              <a:defRPr sz="1300" baseline="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F8F17-3624-4A3C-BF8E-67F16148186A}" type="datetime1">
              <a:rPr lang="fi-FI" smtClean="0"/>
              <a:t>18.6.2017</a:t>
            </a:fld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00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48374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Wingdings" panose="05000000000000000000" pitchFamily="2" charset="2"/>
              <a:buChar char="§"/>
              <a:defRPr sz="2000">
                <a:latin typeface="Georgia"/>
              </a:defRPr>
            </a:lvl2pPr>
            <a:lvl3pPr marL="460800" indent="-230400">
              <a:buFont typeface="Arial" panose="020B0604020202020204" pitchFamily="34" charset="0"/>
              <a:buChar char="‒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 panose="020B0604020202020204" pitchFamily="34" charset="0"/>
              <a:buChar char="‒"/>
              <a:defRPr sz="1400" baseline="0">
                <a:latin typeface="Georgia"/>
              </a:defRPr>
            </a:lvl4pPr>
            <a:lvl5pPr marL="1087200" indent="-228600">
              <a:buFont typeface="Arial" panose="020B0604020202020204" pitchFamily="34" charset="0"/>
              <a:buChar char="‒"/>
              <a:defRPr sz="1300" baseline="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222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Wingdings" panose="05000000000000000000" pitchFamily="2" charset="2"/>
              <a:buChar char="§"/>
              <a:defRPr sz="2000">
                <a:latin typeface="Georgia"/>
              </a:defRPr>
            </a:lvl2pPr>
            <a:lvl3pPr marL="460800" indent="-230400">
              <a:buFont typeface="Arial" panose="020B0604020202020204" pitchFamily="34" charset="0"/>
              <a:buChar char="‒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 panose="020B0604020202020204" pitchFamily="34" charset="0"/>
              <a:buChar char="‒"/>
              <a:defRPr sz="1400" baseline="0">
                <a:latin typeface="Georgia"/>
              </a:defRPr>
            </a:lvl4pPr>
            <a:lvl5pPr marL="1087200" indent="-228600">
              <a:buFont typeface="Arial" panose="020B0604020202020204" pitchFamily="34" charset="0"/>
              <a:buChar char="‒"/>
              <a:defRPr sz="1300" baseline="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3EA99-8141-4261-A54F-1198EDA12522}" type="datetime1">
              <a:rPr lang="fi-FI" smtClean="0"/>
              <a:t>18.6.2017</a:t>
            </a:fld>
            <a:endParaRPr lang="fi-FI"/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9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151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48374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7A580-F854-4ABC-8DDF-533A1C6F2AF1}" type="datetime1">
              <a:rPr lang="fi-FI" smtClean="0"/>
              <a:t>18.6.2017</a:t>
            </a:fld>
            <a:endParaRPr lang="fi-FI"/>
          </a:p>
        </p:txBody>
      </p:sp>
      <p:sp>
        <p:nvSpPr>
          <p:cNvPr id="16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7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901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75CA7-7977-4A11-A28A-FC9C22B46AB7}" type="datetime1">
              <a:rPr lang="fi-FI" smtClean="0"/>
              <a:t>18.6.2017</a:t>
            </a:fld>
            <a:endParaRPr lang="fi-FI"/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6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499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100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38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1F24"/>
              </a:gs>
              <a:gs pos="100000">
                <a:srgbClr val="004751"/>
              </a:gs>
            </a:gsLst>
            <a:lin ang="19140000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t-EE" altLang="et-EE" sz="1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5" name="Picture 6" descr="valge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3" y="3886200"/>
            <a:ext cx="1603375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1" y="268222"/>
            <a:ext cx="8142287" cy="1981200"/>
          </a:xfrm>
        </p:spPr>
        <p:txBody>
          <a:bodyPr anchor="b"/>
          <a:lstStyle>
            <a:lvl1pPr marL="360000" algn="ctr">
              <a:defRPr sz="3200">
                <a:solidFill>
                  <a:srgbClr val="DD5E22"/>
                </a:solidFill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1" y="2286000"/>
            <a:ext cx="8142287" cy="1161289"/>
          </a:xfrm>
        </p:spPr>
        <p:txBody>
          <a:bodyPr/>
          <a:lstStyle>
            <a:lvl1pPr marL="360000" indent="0" algn="ctr">
              <a:lnSpc>
                <a:spcPts val="3200"/>
              </a:lnSpc>
              <a:buNone/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972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95400"/>
            <a:ext cx="9144000" cy="46038"/>
          </a:xfrm>
          <a:prstGeom prst="rect">
            <a:avLst/>
          </a:prstGeom>
          <a:solidFill>
            <a:srgbClr val="DD5E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 sz="1800">
              <a:solidFill>
                <a:srgbClr val="FFFFFF"/>
              </a:solidFill>
              <a:ea typeface="ＭＳ Ｐゴシック" pitchFamily="-97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gradFill flip="none" rotWithShape="1">
            <a:gsLst>
              <a:gs pos="0">
                <a:srgbClr val="001F24"/>
              </a:gs>
              <a:gs pos="100000">
                <a:srgbClr val="004751"/>
              </a:gs>
            </a:gsLst>
            <a:lin ang="19140000" scaled="0"/>
            <a:tileRect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 sz="1800">
              <a:solidFill>
                <a:srgbClr val="FFFFFF"/>
              </a:solidFill>
              <a:ea typeface="ＭＳ Ｐゴシック" pitchFamily="-97" charset="-128"/>
            </a:endParaRPr>
          </a:p>
        </p:txBody>
      </p:sp>
      <p:pic>
        <p:nvPicPr>
          <p:cNvPr id="6" name="Picture 7" descr="vlage_symb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188913"/>
            <a:ext cx="66357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archimede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146800"/>
            <a:ext cx="2057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76400"/>
            <a:ext cx="8142286" cy="4191000"/>
          </a:xfrm>
        </p:spPr>
        <p:txBody>
          <a:bodyPr>
            <a:noAutofit/>
          </a:bodyPr>
          <a:lstStyle/>
          <a:p>
            <a:pPr lvl="0"/>
            <a:r>
              <a:rPr lang="et-EE" dirty="0" smtClean="0"/>
              <a:t>Click to edit Master text styles</a:t>
            </a:r>
          </a:p>
          <a:p>
            <a:pPr lvl="1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19DBA-2F35-4C6B-B46F-7C9A2BE8636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99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295400"/>
            <a:ext cx="9144000" cy="5562600"/>
          </a:xfrm>
          <a:prstGeom prst="rect">
            <a:avLst/>
          </a:prstGeom>
          <a:gradFill rotWithShape="1">
            <a:gsLst>
              <a:gs pos="0">
                <a:srgbClr val="001F24"/>
              </a:gs>
              <a:gs pos="100000">
                <a:srgbClr val="004751"/>
              </a:gs>
            </a:gsLst>
            <a:lin ang="19140000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t-EE" altLang="et-EE" sz="180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295400"/>
            <a:ext cx="9144000" cy="46038"/>
          </a:xfrm>
          <a:prstGeom prst="rect">
            <a:avLst/>
          </a:prstGeom>
          <a:solidFill>
            <a:srgbClr val="DD5E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 sz="1800">
              <a:solidFill>
                <a:srgbClr val="FFFFFF"/>
              </a:solidFill>
              <a:ea typeface="ＭＳ Ｐゴシック" pitchFamily="-97" charset="-128"/>
            </a:endParaRPr>
          </a:p>
        </p:txBody>
      </p:sp>
      <p:pic>
        <p:nvPicPr>
          <p:cNvPr id="6" name="Picture 7" descr="roheline_symb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188913"/>
            <a:ext cx="66357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6694487" cy="1295400"/>
          </a:xfrm>
        </p:spPr>
        <p:txBody>
          <a:bodyPr/>
          <a:lstStyle>
            <a:lvl1pPr>
              <a:spcAft>
                <a:spcPts val="600"/>
              </a:spcAft>
              <a:defRPr sz="2400">
                <a:solidFill>
                  <a:srgbClr val="004751"/>
                </a:solidFill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76400"/>
            <a:ext cx="8142286" cy="4191000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5487E82-5C07-4A90-8CB8-72CB7E233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58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gradFill flip="none" rotWithShape="1">
            <a:gsLst>
              <a:gs pos="0">
                <a:srgbClr val="001F24"/>
              </a:gs>
              <a:gs pos="100000">
                <a:srgbClr val="004751"/>
              </a:gs>
            </a:gsLst>
            <a:lin ang="19140000" scaled="0"/>
            <a:tileRect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 sz="1800">
              <a:solidFill>
                <a:srgbClr val="FFFFFF"/>
              </a:solidFill>
              <a:ea typeface="ＭＳ Ｐゴシック" pitchFamily="-97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295400"/>
            <a:ext cx="9144000" cy="46038"/>
          </a:xfrm>
          <a:prstGeom prst="rect">
            <a:avLst/>
          </a:prstGeom>
          <a:solidFill>
            <a:srgbClr val="DD5E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 sz="1800">
              <a:solidFill>
                <a:srgbClr val="FFFFFF"/>
              </a:solidFill>
              <a:ea typeface="ＭＳ Ｐゴシック" pitchFamily="-97" charset="-128"/>
            </a:endParaRPr>
          </a:p>
        </p:txBody>
      </p:sp>
      <p:pic>
        <p:nvPicPr>
          <p:cNvPr id="7" name="Picture 7" descr="vlage_symb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188913"/>
            <a:ext cx="66357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rchimede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146800"/>
            <a:ext cx="2057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468313" y="1676400"/>
            <a:ext cx="8142286" cy="4191000"/>
          </a:xfrm>
        </p:spPr>
        <p:txBody>
          <a:bodyPr>
            <a:noAutofit/>
          </a:bodyPr>
          <a:lstStyle/>
          <a:p>
            <a:pPr lvl="0"/>
            <a:r>
              <a:rPr lang="et-EE" dirty="0" smtClean="0"/>
              <a:t>Click to edit Master text styles</a:t>
            </a:r>
          </a:p>
          <a:p>
            <a:pPr lvl="1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6694487" cy="1295400"/>
          </a:xfrm>
        </p:spPr>
        <p:txBody>
          <a:bodyPr/>
          <a:lstStyle>
            <a:lvl1pPr>
              <a:defRPr sz="2400"/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A6453-CFFF-4272-BB3A-F71E5C04894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>
            <a:spLocks/>
          </p:cNvSpPr>
          <p:nvPr userDrawn="1"/>
        </p:nvSpPr>
        <p:spPr bwMode="auto">
          <a:xfrm>
            <a:off x="5479144" y="-9497"/>
            <a:ext cx="3680958" cy="6372876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7" h="3821">
                <a:moveTo>
                  <a:pt x="2207" y="3821"/>
                </a:moveTo>
                <a:lnTo>
                  <a:pt x="0" y="0"/>
                </a:lnTo>
                <a:lnTo>
                  <a:pt x="2207" y="0"/>
                </a:lnTo>
                <a:lnTo>
                  <a:pt x="2206" y="3819"/>
                </a:lnTo>
                <a:lnTo>
                  <a:pt x="2207" y="38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6335133" y="4162594"/>
            <a:ext cx="2810454" cy="2695406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6" h="2624">
                <a:moveTo>
                  <a:pt x="0" y="2624"/>
                </a:moveTo>
                <a:lnTo>
                  <a:pt x="1516" y="0"/>
                </a:lnTo>
                <a:lnTo>
                  <a:pt x="2736" y="2112"/>
                </a:lnTo>
                <a:lnTo>
                  <a:pt x="2736" y="2624"/>
                </a:lnTo>
                <a:lnTo>
                  <a:pt x="0" y="262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439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95400"/>
            <a:ext cx="9144000" cy="46038"/>
          </a:xfrm>
          <a:prstGeom prst="rect">
            <a:avLst/>
          </a:prstGeom>
          <a:solidFill>
            <a:srgbClr val="DD5E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 sz="1800">
              <a:solidFill>
                <a:srgbClr val="FFFFFF"/>
              </a:solidFill>
              <a:ea typeface="ＭＳ Ｐゴシック" pitchFamily="-97" charset="-128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gradFill flip="none" rotWithShape="1">
            <a:gsLst>
              <a:gs pos="0">
                <a:srgbClr val="001F24"/>
              </a:gs>
              <a:gs pos="100000">
                <a:srgbClr val="004751"/>
              </a:gs>
            </a:gsLst>
            <a:lin ang="19140000" scaled="0"/>
            <a:tileRect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 sz="1800">
              <a:solidFill>
                <a:srgbClr val="FFFFFF"/>
              </a:solidFill>
              <a:ea typeface="ＭＳ Ｐゴシック" pitchFamily="-97" charset="-128"/>
            </a:endParaRPr>
          </a:p>
        </p:txBody>
      </p:sp>
      <p:pic>
        <p:nvPicPr>
          <p:cNvPr id="7" name="Picture 7" descr="vlage_symb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188913"/>
            <a:ext cx="66357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archimede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146800"/>
            <a:ext cx="2057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76400"/>
            <a:ext cx="3875087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smtClean="0"/>
              <a:t>Click to edit Master text</a:t>
            </a:r>
          </a:p>
          <a:p>
            <a:pPr lvl="1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799" y="1676400"/>
            <a:ext cx="4114799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smtClean="0"/>
              <a:t>Click to edit Master text</a:t>
            </a:r>
          </a:p>
          <a:p>
            <a:pPr lvl="1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715FC-0C39-4698-89FF-E87CA50C641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2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gradFill flip="none" rotWithShape="1">
            <a:gsLst>
              <a:gs pos="0">
                <a:srgbClr val="001F24"/>
              </a:gs>
              <a:gs pos="100000">
                <a:srgbClr val="004751"/>
              </a:gs>
            </a:gsLst>
            <a:lin ang="19140000" scaled="0"/>
            <a:tileRect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 sz="1800">
              <a:solidFill>
                <a:srgbClr val="FFFFFF"/>
              </a:solidFill>
              <a:ea typeface="ＭＳ Ｐゴシック" pitchFamily="-97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295400"/>
            <a:ext cx="9144000" cy="46038"/>
          </a:xfrm>
          <a:prstGeom prst="rect">
            <a:avLst/>
          </a:prstGeom>
          <a:solidFill>
            <a:srgbClr val="DD5E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 sz="1800">
              <a:solidFill>
                <a:srgbClr val="FFFFFF"/>
              </a:solidFill>
              <a:ea typeface="ＭＳ Ｐゴシック" pitchFamily="-97" charset="-128"/>
            </a:endParaRPr>
          </a:p>
        </p:txBody>
      </p:sp>
      <p:pic>
        <p:nvPicPr>
          <p:cNvPr id="9" name="Picture 7" descr="vlage_symb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188913"/>
            <a:ext cx="66357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archimede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146800"/>
            <a:ext cx="2057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1676400"/>
            <a:ext cx="3876675" cy="762000"/>
          </a:xfrm>
        </p:spPr>
        <p:txBody>
          <a:bodyPr>
            <a:noAutofit/>
          </a:bodyPr>
          <a:lstStyle>
            <a:lvl1pPr marL="360000" indent="0">
              <a:buNone/>
              <a:defRPr sz="2000" b="1" i="0">
                <a:latin typeface="Verdana"/>
                <a:cs typeface="Verdan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2590800"/>
            <a:ext cx="3876675" cy="32766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dirty="0" smtClean="0"/>
              <a:t>Click to edit Master text</a:t>
            </a:r>
          </a:p>
          <a:p>
            <a:pPr lvl="1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3965574" cy="762001"/>
          </a:xfrm>
        </p:spPr>
        <p:txBody>
          <a:bodyPr/>
          <a:lstStyle>
            <a:lvl1pPr marL="360000" indent="0">
              <a:buNone/>
              <a:defRPr sz="2000" b="1" i="0">
                <a:latin typeface="Verdana"/>
                <a:cs typeface="Verdan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90800"/>
            <a:ext cx="3965574" cy="32766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dirty="0" smtClean="0"/>
              <a:t>Click to edit Master text</a:t>
            </a:r>
          </a:p>
          <a:p>
            <a:pPr lvl="1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7E25E-1121-43C5-B677-331C089229C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52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gradFill flip="none" rotWithShape="1">
            <a:gsLst>
              <a:gs pos="0">
                <a:srgbClr val="001F24"/>
              </a:gs>
              <a:gs pos="100000">
                <a:srgbClr val="004751"/>
              </a:gs>
            </a:gsLst>
            <a:lin ang="19140000" scaled="0"/>
            <a:tileRect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 sz="1800">
              <a:solidFill>
                <a:srgbClr val="FFFFFF"/>
              </a:solidFill>
              <a:ea typeface="ＭＳ Ｐゴシック" pitchFamily="-97" charset="-128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1295400"/>
            <a:ext cx="9144000" cy="46038"/>
          </a:xfrm>
          <a:prstGeom prst="rect">
            <a:avLst/>
          </a:prstGeom>
          <a:solidFill>
            <a:srgbClr val="DD5E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 sz="1800">
              <a:solidFill>
                <a:srgbClr val="FFFFFF"/>
              </a:solidFill>
              <a:ea typeface="ＭＳ Ｐゴシック" pitchFamily="-97" charset="-128"/>
            </a:endParaRPr>
          </a:p>
        </p:txBody>
      </p:sp>
      <p:pic>
        <p:nvPicPr>
          <p:cNvPr id="5" name="Picture 7" descr="vlage_symb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188913"/>
            <a:ext cx="66357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rchimede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146800"/>
            <a:ext cx="2057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F3934-2482-4DB6-8E88-0CC6E988ACB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69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gradFill flip="none" rotWithShape="1">
            <a:gsLst>
              <a:gs pos="0">
                <a:srgbClr val="001F24"/>
              </a:gs>
              <a:gs pos="100000">
                <a:srgbClr val="004751"/>
              </a:gs>
            </a:gsLst>
            <a:lin ang="19140000" scaled="0"/>
            <a:tileRect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 sz="1800">
              <a:solidFill>
                <a:srgbClr val="FFFFFF"/>
              </a:solidFill>
              <a:ea typeface="ＭＳ Ｐゴシック" pitchFamily="-97" charset="-128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295400"/>
            <a:ext cx="9144000" cy="46038"/>
          </a:xfrm>
          <a:prstGeom prst="rect">
            <a:avLst/>
          </a:prstGeom>
          <a:solidFill>
            <a:srgbClr val="DD5E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 sz="1800">
              <a:solidFill>
                <a:srgbClr val="FFFFFF"/>
              </a:solidFill>
              <a:ea typeface="ＭＳ Ｐゴシック" pitchFamily="-97" charset="-128"/>
            </a:endParaRPr>
          </a:p>
        </p:txBody>
      </p:sp>
      <p:pic>
        <p:nvPicPr>
          <p:cNvPr id="7" name="Picture 7" descr="vlage_symb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188913"/>
            <a:ext cx="66357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468313" y="0"/>
            <a:ext cx="69992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-1793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t-EE" b="1" smtClean="0">
                <a:solidFill>
                  <a:prstClr val="white"/>
                </a:solidFill>
                <a:latin typeface="Verdana" pitchFamily="34" charset="0"/>
                <a:cs typeface="+mn-cs"/>
              </a:rPr>
              <a:t>Click to edit Master title style</a:t>
            </a:r>
            <a:endParaRPr lang="en-US" b="1" smtClean="0">
              <a:solidFill>
                <a:prstClr val="white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12" name="Picture 9" descr="archimede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146800"/>
            <a:ext cx="2057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8314" y="1676400"/>
            <a:ext cx="2844800" cy="838200"/>
          </a:xfrm>
        </p:spPr>
        <p:txBody>
          <a:bodyPr>
            <a:noAutofit/>
          </a:bodyPr>
          <a:lstStyle>
            <a:lvl1pPr marL="180000" indent="0" algn="l">
              <a:defRPr sz="2000" b="1" baseline="0"/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428999" y="2514601"/>
            <a:ext cx="5181599" cy="3352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4" y="2514601"/>
            <a:ext cx="2844800" cy="3352800"/>
          </a:xfrm>
        </p:spPr>
        <p:txBody>
          <a:bodyPr/>
          <a:lstStyle>
            <a:lvl1pPr marL="18000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45509-F214-46E5-A031-99C83841F4E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52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gradFill flip="none" rotWithShape="1">
            <a:gsLst>
              <a:gs pos="0">
                <a:srgbClr val="001F24"/>
              </a:gs>
              <a:gs pos="100000">
                <a:srgbClr val="004751"/>
              </a:gs>
            </a:gsLst>
            <a:lin ang="19140000" scaled="0"/>
            <a:tileRect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 sz="1800">
              <a:solidFill>
                <a:srgbClr val="FFFFFF"/>
              </a:solidFill>
              <a:ea typeface="ＭＳ Ｐゴシック" pitchFamily="-97" charset="-128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295400"/>
            <a:ext cx="9144000" cy="46038"/>
          </a:xfrm>
          <a:prstGeom prst="rect">
            <a:avLst/>
          </a:prstGeom>
          <a:solidFill>
            <a:srgbClr val="DD5E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 sz="1800">
              <a:solidFill>
                <a:srgbClr val="FFFFFF"/>
              </a:solidFill>
              <a:ea typeface="ＭＳ Ｐゴシック" pitchFamily="-97" charset="-128"/>
            </a:endParaRPr>
          </a:p>
        </p:txBody>
      </p:sp>
      <p:pic>
        <p:nvPicPr>
          <p:cNvPr id="7" name="Picture 7" descr="vlage_symb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188913"/>
            <a:ext cx="66357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468313" y="0"/>
            <a:ext cx="81422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-1793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t-EE" b="1" smtClean="0">
                <a:solidFill>
                  <a:srgbClr val="FFFFFF"/>
                </a:solidFill>
                <a:latin typeface="Verdana" pitchFamily="34" charset="0"/>
                <a:cs typeface="+mn-cs"/>
              </a:rPr>
              <a:t>Click to edit Master title style</a:t>
            </a:r>
            <a:endParaRPr lang="en-US" b="1" smtClean="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9" name="Picture 9" descr="archimede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146800"/>
            <a:ext cx="2057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800600"/>
            <a:ext cx="8142285" cy="566738"/>
          </a:xfrm>
        </p:spPr>
        <p:txBody>
          <a:bodyPr anchor="b"/>
          <a:lstStyle>
            <a:lvl1pPr marL="0" indent="0" algn="l">
              <a:defRPr sz="2000" b="1"/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8313" y="1676399"/>
            <a:ext cx="8142286" cy="30511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3" y="5367338"/>
            <a:ext cx="8142285" cy="50006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dirty="0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16AA9-F00C-4B0A-AB6E-C96DCFC2963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37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gradFill flip="none" rotWithShape="1">
            <a:gsLst>
              <a:gs pos="0">
                <a:srgbClr val="001F24"/>
              </a:gs>
              <a:gs pos="100000">
                <a:srgbClr val="004751"/>
              </a:gs>
            </a:gsLst>
            <a:lin ang="19140000" scaled="0"/>
            <a:tileRect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 sz="1800">
              <a:solidFill>
                <a:srgbClr val="FFFFFF"/>
              </a:solidFill>
              <a:ea typeface="ＭＳ Ｐゴシック" pitchFamily="-97" charset="-128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295400"/>
            <a:ext cx="9144000" cy="46038"/>
          </a:xfrm>
          <a:prstGeom prst="rect">
            <a:avLst/>
          </a:prstGeom>
          <a:solidFill>
            <a:srgbClr val="DD5E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 sz="1800">
              <a:solidFill>
                <a:srgbClr val="FFFFFF"/>
              </a:solidFill>
              <a:ea typeface="ＭＳ Ｐゴシック" pitchFamily="-97" charset="-128"/>
            </a:endParaRPr>
          </a:p>
        </p:txBody>
      </p:sp>
      <p:pic>
        <p:nvPicPr>
          <p:cNvPr id="7" name="Picture 7" descr="vlage_symb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188913"/>
            <a:ext cx="66357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archimede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146800"/>
            <a:ext cx="2057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7151687" cy="1295400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8313" y="2514601"/>
            <a:ext cx="8142286" cy="3352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3" y="1676399"/>
            <a:ext cx="8142286" cy="76199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B28AA-F322-4822-9A40-130D9B92990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74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gradFill flip="none" rotWithShape="1">
            <a:gsLst>
              <a:gs pos="0">
                <a:srgbClr val="001F24"/>
              </a:gs>
              <a:gs pos="100000">
                <a:srgbClr val="004751"/>
              </a:gs>
            </a:gsLst>
            <a:lin ang="19140000" scaled="0"/>
            <a:tileRect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 sz="1800">
              <a:solidFill>
                <a:srgbClr val="FFFFFF"/>
              </a:solidFill>
              <a:ea typeface="ＭＳ Ｐゴシック" pitchFamily="-97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295400"/>
            <a:ext cx="9144000" cy="46038"/>
          </a:xfrm>
          <a:prstGeom prst="rect">
            <a:avLst/>
          </a:prstGeom>
          <a:solidFill>
            <a:srgbClr val="DD5E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 sz="1800">
              <a:solidFill>
                <a:srgbClr val="FFFFFF"/>
              </a:solidFill>
              <a:ea typeface="ＭＳ Ｐゴシック" pitchFamily="-97" charset="-128"/>
            </a:endParaRPr>
          </a:p>
        </p:txBody>
      </p:sp>
      <p:pic>
        <p:nvPicPr>
          <p:cNvPr id="6" name="Picture 7" descr="vlage_symb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188913"/>
            <a:ext cx="66357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archimede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146800"/>
            <a:ext cx="2057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676399"/>
            <a:ext cx="8142286" cy="4191001"/>
          </a:xfrm>
        </p:spPr>
        <p:txBody>
          <a:bodyPr vert="eaVert">
            <a:noAutofit/>
          </a:bodyPr>
          <a:lstStyle/>
          <a:p>
            <a:pPr lvl="0"/>
            <a:r>
              <a:rPr lang="et-EE" dirty="0" smtClean="0"/>
              <a:t>Click to edit Master text</a:t>
            </a:r>
          </a:p>
          <a:p>
            <a:pPr lvl="1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7304087" cy="1295400"/>
          </a:xfrm>
        </p:spPr>
        <p:txBody>
          <a:bodyPr/>
          <a:lstStyle>
            <a:lvl1pPr>
              <a:defRPr sz="2400"/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B2841-CFB5-48E2-83AB-8E788FFEC8C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06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gradFill flip="none" rotWithShape="1">
            <a:gsLst>
              <a:gs pos="0">
                <a:srgbClr val="001F24"/>
              </a:gs>
              <a:gs pos="100000">
                <a:srgbClr val="004751"/>
              </a:gs>
            </a:gsLst>
            <a:lin ang="19140000" scaled="0"/>
            <a:tileRect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 sz="1800">
              <a:solidFill>
                <a:srgbClr val="FFFFFF"/>
              </a:solidFill>
              <a:ea typeface="ＭＳ Ｐゴシック" pitchFamily="-97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295400"/>
            <a:ext cx="9144000" cy="46038"/>
          </a:xfrm>
          <a:prstGeom prst="rect">
            <a:avLst/>
          </a:prstGeom>
          <a:solidFill>
            <a:srgbClr val="DD5E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 sz="1800">
              <a:solidFill>
                <a:srgbClr val="FFFFFF"/>
              </a:solidFill>
              <a:ea typeface="ＭＳ Ｐゴシック" pitchFamily="-97" charset="-128"/>
            </a:endParaRPr>
          </a:p>
        </p:txBody>
      </p:sp>
      <p:pic>
        <p:nvPicPr>
          <p:cNvPr id="6" name="Picture 7" descr="vlage_symb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188913"/>
            <a:ext cx="66357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archimede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146800"/>
            <a:ext cx="2057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7999" y="1676399"/>
            <a:ext cx="1752600" cy="4191000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676399"/>
            <a:ext cx="6084887" cy="4191000"/>
          </a:xfrm>
        </p:spPr>
        <p:txBody>
          <a:bodyPr vert="eaVert">
            <a:noAutofit/>
          </a:bodyPr>
          <a:lstStyle/>
          <a:p>
            <a:pPr lvl="0"/>
            <a:r>
              <a:rPr lang="et-EE" dirty="0" smtClean="0"/>
              <a:t>Click to edit Master text styles</a:t>
            </a:r>
          </a:p>
          <a:p>
            <a:pPr lvl="1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0D2FA-E381-435E-8B16-C77071BBBFC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28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1F24"/>
              </a:gs>
              <a:gs pos="100000">
                <a:srgbClr val="004751"/>
              </a:gs>
            </a:gsLst>
            <a:lin ang="19140000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t-EE" altLang="et-EE" sz="1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3" name="Picture 6" descr="vlage_symbol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724150"/>
            <a:ext cx="10668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3885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gradFill flip="none" rotWithShape="1">
            <a:gsLst>
              <a:gs pos="0">
                <a:srgbClr val="001F24"/>
              </a:gs>
              <a:gs pos="100000">
                <a:srgbClr val="004751"/>
              </a:gs>
            </a:gsLst>
            <a:lin ang="19140000" scaled="0"/>
            <a:tileRect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 sz="1800">
              <a:solidFill>
                <a:srgbClr val="FFFFFF"/>
              </a:solidFill>
              <a:ea typeface="ＭＳ Ｐゴシック" pitchFamily="-97" charset="-128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1295400"/>
            <a:ext cx="9144000" cy="46038"/>
          </a:xfrm>
          <a:prstGeom prst="rect">
            <a:avLst/>
          </a:prstGeom>
          <a:solidFill>
            <a:srgbClr val="DD5E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 sz="1800">
              <a:solidFill>
                <a:srgbClr val="FFFFFF"/>
              </a:solidFill>
              <a:ea typeface="ＭＳ Ｐゴシック" pitchFamily="-97" charset="-128"/>
            </a:endParaRPr>
          </a:p>
        </p:txBody>
      </p:sp>
      <p:pic>
        <p:nvPicPr>
          <p:cNvPr id="4" name="Picture 7" descr="vlage_symb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188913"/>
            <a:ext cx="66357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04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v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/>
          </p:cNvSpPr>
          <p:nvPr userDrawn="1"/>
        </p:nvSpPr>
        <p:spPr bwMode="auto">
          <a:xfrm rot="5400000">
            <a:off x="3613028" y="1326058"/>
            <a:ext cx="4057273" cy="7018698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  <a:gd name="connsiteX0" fmla="*/ 10000 w 10000"/>
              <a:gd name="connsiteY0" fmla="*/ 10000 h 10000"/>
              <a:gd name="connsiteX1" fmla="*/ 0 w 10000"/>
              <a:gd name="connsiteY1" fmla="*/ 0 h 10000"/>
              <a:gd name="connsiteX2" fmla="*/ 10000 w 10000"/>
              <a:gd name="connsiteY2" fmla="*/ 0 h 10000"/>
              <a:gd name="connsiteX3" fmla="*/ 8420 w 10000"/>
              <a:gd name="connsiteY3" fmla="*/ 7598 h 10000"/>
              <a:gd name="connsiteX4" fmla="*/ 10000 w 10000"/>
              <a:gd name="connsiteY4" fmla="*/ 10000 h 10000"/>
              <a:gd name="connsiteX0" fmla="*/ 7203 w 10000"/>
              <a:gd name="connsiteY0" fmla="*/ 7092 h 7598"/>
              <a:gd name="connsiteX1" fmla="*/ 0 w 10000"/>
              <a:gd name="connsiteY1" fmla="*/ 0 h 7598"/>
              <a:gd name="connsiteX2" fmla="*/ 10000 w 10000"/>
              <a:gd name="connsiteY2" fmla="*/ 0 h 7598"/>
              <a:gd name="connsiteX3" fmla="*/ 8420 w 10000"/>
              <a:gd name="connsiteY3" fmla="*/ 7598 h 7598"/>
              <a:gd name="connsiteX4" fmla="*/ 7203 w 10000"/>
              <a:gd name="connsiteY4" fmla="*/ 7092 h 7598"/>
              <a:gd name="connsiteX0" fmla="*/ 8219 w 10000"/>
              <a:gd name="connsiteY0" fmla="*/ 10811 h 10811"/>
              <a:gd name="connsiteX1" fmla="*/ 0 w 10000"/>
              <a:gd name="connsiteY1" fmla="*/ 0 h 10811"/>
              <a:gd name="connsiteX2" fmla="*/ 10000 w 10000"/>
              <a:gd name="connsiteY2" fmla="*/ 0 h 10811"/>
              <a:gd name="connsiteX3" fmla="*/ 8420 w 10000"/>
              <a:gd name="connsiteY3" fmla="*/ 10000 h 10811"/>
              <a:gd name="connsiteX4" fmla="*/ 8219 w 10000"/>
              <a:gd name="connsiteY4" fmla="*/ 10811 h 10811"/>
              <a:gd name="connsiteX0" fmla="*/ 8219 w 8420"/>
              <a:gd name="connsiteY0" fmla="*/ 10811 h 10811"/>
              <a:gd name="connsiteX1" fmla="*/ 0 w 8420"/>
              <a:gd name="connsiteY1" fmla="*/ 0 h 10811"/>
              <a:gd name="connsiteX2" fmla="*/ 7380 w 8420"/>
              <a:gd name="connsiteY2" fmla="*/ 112 h 10811"/>
              <a:gd name="connsiteX3" fmla="*/ 8420 w 8420"/>
              <a:gd name="connsiteY3" fmla="*/ 10000 h 10811"/>
              <a:gd name="connsiteX4" fmla="*/ 8219 w 8420"/>
              <a:gd name="connsiteY4" fmla="*/ 10811 h 10811"/>
              <a:gd name="connsiteX0" fmla="*/ 9761 w 10000"/>
              <a:gd name="connsiteY0" fmla="*/ 10010 h 10010"/>
              <a:gd name="connsiteX1" fmla="*/ 0 w 10000"/>
              <a:gd name="connsiteY1" fmla="*/ 10 h 10010"/>
              <a:gd name="connsiteX2" fmla="*/ 9761 w 10000"/>
              <a:gd name="connsiteY2" fmla="*/ 0 h 10010"/>
              <a:gd name="connsiteX3" fmla="*/ 10000 w 10000"/>
              <a:gd name="connsiteY3" fmla="*/ 9260 h 10010"/>
              <a:gd name="connsiteX4" fmla="*/ 9761 w 10000"/>
              <a:gd name="connsiteY4" fmla="*/ 10010 h 10010"/>
              <a:gd name="connsiteX0" fmla="*/ 9761 w 9785"/>
              <a:gd name="connsiteY0" fmla="*/ 10010 h 10010"/>
              <a:gd name="connsiteX1" fmla="*/ 0 w 9785"/>
              <a:gd name="connsiteY1" fmla="*/ 10 h 10010"/>
              <a:gd name="connsiteX2" fmla="*/ 9761 w 9785"/>
              <a:gd name="connsiteY2" fmla="*/ 0 h 10010"/>
              <a:gd name="connsiteX3" fmla="*/ 9773 w 9785"/>
              <a:gd name="connsiteY3" fmla="*/ 9063 h 10010"/>
              <a:gd name="connsiteX4" fmla="*/ 9761 w 9785"/>
              <a:gd name="connsiteY4" fmla="*/ 10010 h 1001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9988"/>
              <a:gd name="connsiteY0" fmla="*/ 10000 h 10000"/>
              <a:gd name="connsiteX1" fmla="*/ 0 w 9988"/>
              <a:gd name="connsiteY1" fmla="*/ 10 h 10000"/>
              <a:gd name="connsiteX2" fmla="*/ 9975 w 9988"/>
              <a:gd name="connsiteY2" fmla="*/ 0 h 10000"/>
              <a:gd name="connsiteX3" fmla="*/ 9988 w 9988"/>
              <a:gd name="connsiteY3" fmla="*/ 9054 h 10000"/>
              <a:gd name="connsiteX4" fmla="*/ 9975 w 9988"/>
              <a:gd name="connsiteY4" fmla="*/ 10000 h 10000"/>
              <a:gd name="connsiteX0" fmla="*/ 9987 w 10000"/>
              <a:gd name="connsiteY0" fmla="*/ 10000 h 10000"/>
              <a:gd name="connsiteX1" fmla="*/ 0 w 10000"/>
              <a:gd name="connsiteY1" fmla="*/ 10 h 10000"/>
              <a:gd name="connsiteX2" fmla="*/ 9987 w 10000"/>
              <a:gd name="connsiteY2" fmla="*/ 0 h 10000"/>
              <a:gd name="connsiteX3" fmla="*/ 10000 w 10000"/>
              <a:gd name="connsiteY3" fmla="*/ 9054 h 10000"/>
              <a:gd name="connsiteX4" fmla="*/ 9987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987" y="10000"/>
                </a:moveTo>
                <a:lnTo>
                  <a:pt x="0" y="10"/>
                </a:lnTo>
                <a:lnTo>
                  <a:pt x="9987" y="0"/>
                </a:lnTo>
                <a:cubicBezTo>
                  <a:pt x="10015" y="3177"/>
                  <a:pt x="9972" y="5898"/>
                  <a:pt x="10000" y="9054"/>
                </a:cubicBezTo>
                <a:cubicBezTo>
                  <a:pt x="9990" y="9345"/>
                  <a:pt x="9998" y="9585"/>
                  <a:pt x="9987" y="10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 rot="5400000">
            <a:off x="368239" y="4113911"/>
            <a:ext cx="2385298" cy="3121778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5742 w 10000"/>
              <a:gd name="connsiteY2" fmla="*/ 398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7280 w 10000"/>
              <a:gd name="connsiteY2" fmla="*/ 319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7280"/>
              <a:gd name="connsiteY0" fmla="*/ 10000 h 10000"/>
              <a:gd name="connsiteX1" fmla="*/ 5541 w 7280"/>
              <a:gd name="connsiteY1" fmla="*/ 0 h 10000"/>
              <a:gd name="connsiteX2" fmla="*/ 7280 w 7280"/>
              <a:gd name="connsiteY2" fmla="*/ 3191 h 10000"/>
              <a:gd name="connsiteX3" fmla="*/ 6455 w 7280"/>
              <a:gd name="connsiteY3" fmla="*/ 9930 h 10000"/>
              <a:gd name="connsiteX4" fmla="*/ 0 w 7280"/>
              <a:gd name="connsiteY4" fmla="*/ 10000 h 10000"/>
              <a:gd name="connsiteX0" fmla="*/ 0 w 10061"/>
              <a:gd name="connsiteY0" fmla="*/ 10000 h 10000"/>
              <a:gd name="connsiteX1" fmla="*/ 7611 w 10061"/>
              <a:gd name="connsiteY1" fmla="*/ 0 h 10000"/>
              <a:gd name="connsiteX2" fmla="*/ 10000 w 10061"/>
              <a:gd name="connsiteY2" fmla="*/ 3191 h 10000"/>
              <a:gd name="connsiteX3" fmla="*/ 10061 w 10061"/>
              <a:gd name="connsiteY3" fmla="*/ 10000 h 10000"/>
              <a:gd name="connsiteX4" fmla="*/ 0 w 10061"/>
              <a:gd name="connsiteY4" fmla="*/ 10000 h 10000"/>
              <a:gd name="connsiteX0" fmla="*/ 0 w 10066"/>
              <a:gd name="connsiteY0" fmla="*/ 10000 h 10000"/>
              <a:gd name="connsiteX1" fmla="*/ 7611 w 10066"/>
              <a:gd name="connsiteY1" fmla="*/ 0 h 10000"/>
              <a:gd name="connsiteX2" fmla="*/ 10061 w 10066"/>
              <a:gd name="connsiteY2" fmla="*/ 3214 h 10000"/>
              <a:gd name="connsiteX3" fmla="*/ 10061 w 10066"/>
              <a:gd name="connsiteY3" fmla="*/ 10000 h 10000"/>
              <a:gd name="connsiteX4" fmla="*/ 0 w 10066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6" h="10000">
                <a:moveTo>
                  <a:pt x="0" y="10000"/>
                </a:moveTo>
                <a:lnTo>
                  <a:pt x="7611" y="0"/>
                </a:lnTo>
                <a:lnTo>
                  <a:pt x="10061" y="3214"/>
                </a:lnTo>
                <a:cubicBezTo>
                  <a:pt x="10081" y="5484"/>
                  <a:pt x="10041" y="7730"/>
                  <a:pt x="10061" y="10000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566038"/>
            <a:ext cx="8083322" cy="162859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600" b="1" spc="-15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419462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2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pic>
        <p:nvPicPr>
          <p:cNvPr id="7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6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963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668D7C3F-36D8-44A6-A358-AFB3AACBF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835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9" y="533402"/>
            <a:ext cx="3772883" cy="2514601"/>
          </a:xfrm>
        </p:spPr>
        <p:txBody>
          <a:bodyPr>
            <a:normAutofit/>
          </a:bodyPr>
          <a:lstStyle>
            <a:lvl1pPr>
              <a:defRPr sz="4051"/>
            </a:lvl1pPr>
          </a:lstStyle>
          <a:p>
            <a:r>
              <a:rPr lang="et-EE" smtClean="0"/>
              <a:t>Muutke pealkirja laadi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9" y="3403600"/>
            <a:ext cx="3772883" cy="1397000"/>
          </a:xfrm>
        </p:spPr>
        <p:txBody>
          <a:bodyPr>
            <a:normAutofit/>
          </a:bodyPr>
          <a:lstStyle>
            <a:lvl1pPr marL="0" indent="0" algn="l">
              <a:spcBef>
                <a:spcPts val="45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juhtslaidi alapealkirja laadi redigeerimiseks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6/19/2017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7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6/19/2017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6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9" y="533400"/>
            <a:ext cx="6516797" cy="2286000"/>
          </a:xfrm>
        </p:spPr>
        <p:txBody>
          <a:bodyPr anchor="b">
            <a:normAutofit/>
          </a:bodyPr>
          <a:lstStyle>
            <a:lvl1pPr algn="l">
              <a:defRPr sz="4051" b="1" cap="none" baseline="0"/>
            </a:lvl1pPr>
          </a:lstStyle>
          <a:p>
            <a:r>
              <a:rPr lang="et-EE" smtClean="0"/>
              <a:t>Muutke pealkirja laadi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9" y="3124200"/>
            <a:ext cx="6516797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45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6/19/2017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9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9118" y="1828800"/>
            <a:ext cx="3189801" cy="4191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9517" y="1828800"/>
            <a:ext cx="3189801" cy="4191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6/19/2017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7" y="533400"/>
            <a:ext cx="6516799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t-EE" smtClean="0"/>
              <a:t>Muutke pealkirja laadi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1828802"/>
            <a:ext cx="3189801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9118" y="2590800"/>
            <a:ext cx="3189801" cy="3429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26115" y="1828802"/>
            <a:ext cx="3189801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26115" y="2590800"/>
            <a:ext cx="3189801" cy="3429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6/19/2017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0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6/19/2017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6/19/2017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45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anchor="b">
            <a:normAutofit/>
          </a:bodyPr>
          <a:lstStyle>
            <a:lvl1pPr algn="l">
              <a:defRPr sz="2701" b="1"/>
            </a:lvl1pPr>
          </a:lstStyle>
          <a:p>
            <a:r>
              <a:rPr lang="et-EE" smtClean="0"/>
              <a:t>Muutke pealkirja laadi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506" y="533400"/>
            <a:ext cx="4401696" cy="5486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6/19/2017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anchor="b">
            <a:noAutofit/>
          </a:bodyPr>
          <a:lstStyle>
            <a:lvl1pPr algn="l">
              <a:defRPr sz="2701" b="1"/>
            </a:lvl1pPr>
          </a:lstStyle>
          <a:p>
            <a:r>
              <a:rPr lang="et-EE" smtClean="0"/>
              <a:t>Muutke pealkirja laadi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00506" y="533400"/>
            <a:ext cx="4336259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t-EE" smtClean="0"/>
              <a:t>Pildi lisamiseks klõpsake ikooni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</p:spTree>
    <p:extLst>
      <p:ext uri="{BB962C8B-B14F-4D97-AF65-F5344CB8AC3E}">
        <p14:creationId xmlns:p14="http://schemas.microsoft.com/office/powerpoint/2010/main" val="280494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v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/>
          </p:cNvSpPr>
          <p:nvPr userDrawn="1"/>
        </p:nvSpPr>
        <p:spPr bwMode="auto">
          <a:xfrm rot="5400000">
            <a:off x="3613028" y="1326058"/>
            <a:ext cx="4057273" cy="7018698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  <a:gd name="connsiteX0" fmla="*/ 10000 w 10000"/>
              <a:gd name="connsiteY0" fmla="*/ 10000 h 10000"/>
              <a:gd name="connsiteX1" fmla="*/ 0 w 10000"/>
              <a:gd name="connsiteY1" fmla="*/ 0 h 10000"/>
              <a:gd name="connsiteX2" fmla="*/ 10000 w 10000"/>
              <a:gd name="connsiteY2" fmla="*/ 0 h 10000"/>
              <a:gd name="connsiteX3" fmla="*/ 8420 w 10000"/>
              <a:gd name="connsiteY3" fmla="*/ 7598 h 10000"/>
              <a:gd name="connsiteX4" fmla="*/ 10000 w 10000"/>
              <a:gd name="connsiteY4" fmla="*/ 10000 h 10000"/>
              <a:gd name="connsiteX0" fmla="*/ 7203 w 10000"/>
              <a:gd name="connsiteY0" fmla="*/ 7092 h 7598"/>
              <a:gd name="connsiteX1" fmla="*/ 0 w 10000"/>
              <a:gd name="connsiteY1" fmla="*/ 0 h 7598"/>
              <a:gd name="connsiteX2" fmla="*/ 10000 w 10000"/>
              <a:gd name="connsiteY2" fmla="*/ 0 h 7598"/>
              <a:gd name="connsiteX3" fmla="*/ 8420 w 10000"/>
              <a:gd name="connsiteY3" fmla="*/ 7598 h 7598"/>
              <a:gd name="connsiteX4" fmla="*/ 7203 w 10000"/>
              <a:gd name="connsiteY4" fmla="*/ 7092 h 7598"/>
              <a:gd name="connsiteX0" fmla="*/ 8219 w 10000"/>
              <a:gd name="connsiteY0" fmla="*/ 10811 h 10811"/>
              <a:gd name="connsiteX1" fmla="*/ 0 w 10000"/>
              <a:gd name="connsiteY1" fmla="*/ 0 h 10811"/>
              <a:gd name="connsiteX2" fmla="*/ 10000 w 10000"/>
              <a:gd name="connsiteY2" fmla="*/ 0 h 10811"/>
              <a:gd name="connsiteX3" fmla="*/ 8420 w 10000"/>
              <a:gd name="connsiteY3" fmla="*/ 10000 h 10811"/>
              <a:gd name="connsiteX4" fmla="*/ 8219 w 10000"/>
              <a:gd name="connsiteY4" fmla="*/ 10811 h 10811"/>
              <a:gd name="connsiteX0" fmla="*/ 8219 w 8420"/>
              <a:gd name="connsiteY0" fmla="*/ 10811 h 10811"/>
              <a:gd name="connsiteX1" fmla="*/ 0 w 8420"/>
              <a:gd name="connsiteY1" fmla="*/ 0 h 10811"/>
              <a:gd name="connsiteX2" fmla="*/ 7380 w 8420"/>
              <a:gd name="connsiteY2" fmla="*/ 112 h 10811"/>
              <a:gd name="connsiteX3" fmla="*/ 8420 w 8420"/>
              <a:gd name="connsiteY3" fmla="*/ 10000 h 10811"/>
              <a:gd name="connsiteX4" fmla="*/ 8219 w 8420"/>
              <a:gd name="connsiteY4" fmla="*/ 10811 h 10811"/>
              <a:gd name="connsiteX0" fmla="*/ 9761 w 10000"/>
              <a:gd name="connsiteY0" fmla="*/ 10010 h 10010"/>
              <a:gd name="connsiteX1" fmla="*/ 0 w 10000"/>
              <a:gd name="connsiteY1" fmla="*/ 10 h 10010"/>
              <a:gd name="connsiteX2" fmla="*/ 9761 w 10000"/>
              <a:gd name="connsiteY2" fmla="*/ 0 h 10010"/>
              <a:gd name="connsiteX3" fmla="*/ 10000 w 10000"/>
              <a:gd name="connsiteY3" fmla="*/ 9260 h 10010"/>
              <a:gd name="connsiteX4" fmla="*/ 9761 w 10000"/>
              <a:gd name="connsiteY4" fmla="*/ 10010 h 10010"/>
              <a:gd name="connsiteX0" fmla="*/ 9761 w 9785"/>
              <a:gd name="connsiteY0" fmla="*/ 10010 h 10010"/>
              <a:gd name="connsiteX1" fmla="*/ 0 w 9785"/>
              <a:gd name="connsiteY1" fmla="*/ 10 h 10010"/>
              <a:gd name="connsiteX2" fmla="*/ 9761 w 9785"/>
              <a:gd name="connsiteY2" fmla="*/ 0 h 10010"/>
              <a:gd name="connsiteX3" fmla="*/ 9773 w 9785"/>
              <a:gd name="connsiteY3" fmla="*/ 9063 h 10010"/>
              <a:gd name="connsiteX4" fmla="*/ 9761 w 9785"/>
              <a:gd name="connsiteY4" fmla="*/ 10010 h 1001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12"/>
              <a:gd name="connsiteY0" fmla="*/ 10000 h 10000"/>
              <a:gd name="connsiteX1" fmla="*/ 0 w 10012"/>
              <a:gd name="connsiteY1" fmla="*/ 10 h 10000"/>
              <a:gd name="connsiteX2" fmla="*/ 9975 w 10012"/>
              <a:gd name="connsiteY2" fmla="*/ 0 h 10000"/>
              <a:gd name="connsiteX3" fmla="*/ 9988 w 10012"/>
              <a:gd name="connsiteY3" fmla="*/ 9054 h 10000"/>
              <a:gd name="connsiteX4" fmla="*/ 9975 w 10012"/>
              <a:gd name="connsiteY4" fmla="*/ 10000 h 10000"/>
              <a:gd name="connsiteX0" fmla="*/ 9975 w 9988"/>
              <a:gd name="connsiteY0" fmla="*/ 10000 h 10000"/>
              <a:gd name="connsiteX1" fmla="*/ 0 w 9988"/>
              <a:gd name="connsiteY1" fmla="*/ 10 h 10000"/>
              <a:gd name="connsiteX2" fmla="*/ 9975 w 9988"/>
              <a:gd name="connsiteY2" fmla="*/ 0 h 10000"/>
              <a:gd name="connsiteX3" fmla="*/ 9988 w 9988"/>
              <a:gd name="connsiteY3" fmla="*/ 9054 h 10000"/>
              <a:gd name="connsiteX4" fmla="*/ 9975 w 998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8" h="10000">
                <a:moveTo>
                  <a:pt x="9975" y="10000"/>
                </a:moveTo>
                <a:lnTo>
                  <a:pt x="0" y="10"/>
                </a:lnTo>
                <a:lnTo>
                  <a:pt x="9975" y="0"/>
                </a:lnTo>
                <a:cubicBezTo>
                  <a:pt x="10003" y="3177"/>
                  <a:pt x="9960" y="5898"/>
                  <a:pt x="9988" y="9054"/>
                </a:cubicBezTo>
                <a:cubicBezTo>
                  <a:pt x="9978" y="9407"/>
                  <a:pt x="9986" y="9667"/>
                  <a:pt x="9975" y="100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 rot="5400000">
            <a:off x="368239" y="4113911"/>
            <a:ext cx="2385298" cy="3121778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5742 w 10000"/>
              <a:gd name="connsiteY2" fmla="*/ 398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7280 w 10000"/>
              <a:gd name="connsiteY2" fmla="*/ 319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7280"/>
              <a:gd name="connsiteY0" fmla="*/ 10000 h 10000"/>
              <a:gd name="connsiteX1" fmla="*/ 5541 w 7280"/>
              <a:gd name="connsiteY1" fmla="*/ 0 h 10000"/>
              <a:gd name="connsiteX2" fmla="*/ 7280 w 7280"/>
              <a:gd name="connsiteY2" fmla="*/ 3191 h 10000"/>
              <a:gd name="connsiteX3" fmla="*/ 6455 w 7280"/>
              <a:gd name="connsiteY3" fmla="*/ 9930 h 10000"/>
              <a:gd name="connsiteX4" fmla="*/ 0 w 7280"/>
              <a:gd name="connsiteY4" fmla="*/ 10000 h 10000"/>
              <a:gd name="connsiteX0" fmla="*/ 0 w 10061"/>
              <a:gd name="connsiteY0" fmla="*/ 10000 h 10000"/>
              <a:gd name="connsiteX1" fmla="*/ 7611 w 10061"/>
              <a:gd name="connsiteY1" fmla="*/ 0 h 10000"/>
              <a:gd name="connsiteX2" fmla="*/ 10000 w 10061"/>
              <a:gd name="connsiteY2" fmla="*/ 3191 h 10000"/>
              <a:gd name="connsiteX3" fmla="*/ 10061 w 10061"/>
              <a:gd name="connsiteY3" fmla="*/ 10000 h 10000"/>
              <a:gd name="connsiteX4" fmla="*/ 0 w 10061"/>
              <a:gd name="connsiteY4" fmla="*/ 10000 h 10000"/>
              <a:gd name="connsiteX0" fmla="*/ 0 w 10066"/>
              <a:gd name="connsiteY0" fmla="*/ 10000 h 10000"/>
              <a:gd name="connsiteX1" fmla="*/ 7611 w 10066"/>
              <a:gd name="connsiteY1" fmla="*/ 0 h 10000"/>
              <a:gd name="connsiteX2" fmla="*/ 10061 w 10066"/>
              <a:gd name="connsiteY2" fmla="*/ 3214 h 10000"/>
              <a:gd name="connsiteX3" fmla="*/ 10061 w 10066"/>
              <a:gd name="connsiteY3" fmla="*/ 10000 h 10000"/>
              <a:gd name="connsiteX4" fmla="*/ 0 w 10066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6" h="10000">
                <a:moveTo>
                  <a:pt x="0" y="10000"/>
                </a:moveTo>
                <a:lnTo>
                  <a:pt x="7611" y="0"/>
                </a:lnTo>
                <a:lnTo>
                  <a:pt x="10061" y="3214"/>
                </a:lnTo>
                <a:cubicBezTo>
                  <a:pt x="10081" y="5484"/>
                  <a:pt x="10041" y="7730"/>
                  <a:pt x="10061" y="10000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566038"/>
            <a:ext cx="8083322" cy="163584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600" b="1" spc="-15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4194630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pic>
        <p:nvPicPr>
          <p:cNvPr id="7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76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6/19/2017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2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771" y="533400"/>
            <a:ext cx="1772112" cy="5486400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9118" y="533400"/>
            <a:ext cx="5602158" cy="5486400"/>
          </a:xfrm>
        </p:spPr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6/19/2017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8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ver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pic>
        <p:nvPicPr>
          <p:cNvPr id="7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147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ver - dimming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pic>
        <p:nvPicPr>
          <p:cNvPr id="8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815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5" y="5628542"/>
            <a:ext cx="26642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41338" y="1912266"/>
            <a:ext cx="801835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9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over with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41338" y="1912266"/>
            <a:ext cx="801835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pic>
        <p:nvPicPr>
          <p:cNvPr id="5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5" y="5628542"/>
            <a:ext cx="26642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65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over with image - dimming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41338" y="1912266"/>
            <a:ext cx="801835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pic>
        <p:nvPicPr>
          <p:cNvPr id="6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5" y="5628542"/>
            <a:ext cx="26642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418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FB6EC2-AA06-4363-AB3C-5E0C8BE1BC77}" type="datetime1">
              <a:rPr lang="fi-FI" smtClean="0"/>
              <a:t>18.6.2017</a:t>
            </a:fld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5DB13D-24FD-0641-8100-A6CD964B88B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378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7" r:id="rId1"/>
    <p:sldLayoutId id="2147484839" r:id="rId2"/>
    <p:sldLayoutId id="2147484840" r:id="rId3"/>
    <p:sldLayoutId id="2147484842" r:id="rId4"/>
    <p:sldLayoutId id="2147484843" r:id="rId5"/>
    <p:sldLayoutId id="2147484844" r:id="rId6"/>
    <p:sldLayoutId id="2147484821" r:id="rId7"/>
    <p:sldLayoutId id="2147484847" r:id="rId8"/>
    <p:sldLayoutId id="2147484845" r:id="rId9"/>
    <p:sldLayoutId id="2147484850" r:id="rId10"/>
    <p:sldLayoutId id="2147484848" r:id="rId11"/>
    <p:sldLayoutId id="2147484852" r:id="rId12"/>
    <p:sldLayoutId id="2147484853" r:id="rId13"/>
    <p:sldLayoutId id="2147484854" r:id="rId14"/>
    <p:sldLayoutId id="2147484855" r:id="rId15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66944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title style</a:t>
            </a:r>
            <a:endParaRPr lang="en-US" altLang="et-E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676400"/>
            <a:ext cx="814228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45720" rIns="10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text styles</a:t>
            </a:r>
          </a:p>
          <a:p>
            <a:pPr lvl="1"/>
            <a:r>
              <a:rPr lang="et-EE" altLang="et-EE" smtClean="0"/>
              <a:t>Second level</a:t>
            </a:r>
          </a:p>
          <a:p>
            <a:pPr lvl="2"/>
            <a:r>
              <a:rPr lang="et-EE" altLang="et-EE" smtClean="0"/>
              <a:t>Third level</a:t>
            </a:r>
          </a:p>
          <a:p>
            <a:pPr lvl="3"/>
            <a:r>
              <a:rPr lang="et-EE" altLang="et-EE" smtClean="0"/>
              <a:t>Fourth level</a:t>
            </a:r>
          </a:p>
          <a:p>
            <a:pPr lvl="4"/>
            <a:r>
              <a:rPr lang="et-EE" altLang="et-EE" smtClean="0"/>
              <a:t>Fifth level</a:t>
            </a:r>
            <a:endParaRPr lang="en-US" altLang="et-EE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" y="6248400"/>
            <a:ext cx="6477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latin typeface="Verdana" pitchFamily="-112" charset="0"/>
                <a:ea typeface="ＭＳ Ｐゴシック" pitchFamily="-97" charset="-128"/>
                <a:cs typeface="Arial" charset="0"/>
              </a:defRPr>
            </a:lvl1pPr>
          </a:lstStyle>
          <a:p>
            <a:pPr>
              <a:defRPr/>
            </a:pPr>
            <a:fld id="{EE63129B-5D4B-4A37-A27F-25D7382EB3D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1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7" r:id="rId1"/>
    <p:sldLayoutId id="2147484858" r:id="rId2"/>
    <p:sldLayoutId id="2147484859" r:id="rId3"/>
    <p:sldLayoutId id="2147484860" r:id="rId4"/>
    <p:sldLayoutId id="2147484861" r:id="rId5"/>
    <p:sldLayoutId id="2147484862" r:id="rId6"/>
    <p:sldLayoutId id="2147484863" r:id="rId7"/>
    <p:sldLayoutId id="2147484864" r:id="rId8"/>
    <p:sldLayoutId id="2147484865" r:id="rId9"/>
    <p:sldLayoutId id="2147484866" r:id="rId10"/>
    <p:sldLayoutId id="2147484867" r:id="rId11"/>
    <p:sldLayoutId id="2147484868" r:id="rId12"/>
    <p:sldLayoutId id="2147484869" r:id="rId13"/>
    <p:sldLayoutId id="2147484870" r:id="rId14"/>
    <p:sldLayoutId id="2147484871" r:id="rId15"/>
  </p:sldLayoutIdLst>
  <p:hf hdr="0" ftr="0" dt="0"/>
  <p:txStyles>
    <p:titleStyle>
      <a:lvl1pPr marL="358775" indent="-358775"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000" b="1" kern="1200">
          <a:solidFill>
            <a:srgbClr val="FFFFFF"/>
          </a:solidFill>
          <a:latin typeface="Verdana"/>
          <a:ea typeface="ＭＳ Ｐゴシック" pitchFamily="-112" charset="-128"/>
          <a:cs typeface="Verdana"/>
        </a:defRPr>
      </a:lvl1pPr>
      <a:lvl2pPr marL="358775" indent="-358775"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000" b="1">
          <a:solidFill>
            <a:srgbClr val="FFFFFF"/>
          </a:solidFill>
          <a:latin typeface="Verdana" pitchFamily="-97" charset="0"/>
          <a:ea typeface="ＭＳ Ｐゴシック" pitchFamily="-112" charset="-128"/>
          <a:cs typeface="Verdana" pitchFamily="-112" charset="0"/>
        </a:defRPr>
      </a:lvl2pPr>
      <a:lvl3pPr marL="358775" indent="-358775"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000" b="1">
          <a:solidFill>
            <a:srgbClr val="FFFFFF"/>
          </a:solidFill>
          <a:latin typeface="Verdana" pitchFamily="-97" charset="0"/>
          <a:ea typeface="ＭＳ Ｐゴシック" pitchFamily="-112" charset="-128"/>
          <a:cs typeface="Verdana" pitchFamily="-112" charset="0"/>
        </a:defRPr>
      </a:lvl3pPr>
      <a:lvl4pPr marL="358775" indent="-358775"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000" b="1">
          <a:solidFill>
            <a:srgbClr val="FFFFFF"/>
          </a:solidFill>
          <a:latin typeface="Verdana" pitchFamily="-97" charset="0"/>
          <a:ea typeface="ＭＳ Ｐゴシック" pitchFamily="-112" charset="-128"/>
          <a:cs typeface="Verdana" pitchFamily="-112" charset="0"/>
        </a:defRPr>
      </a:lvl4pPr>
      <a:lvl5pPr marL="358775" indent="-358775"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000" b="1">
          <a:solidFill>
            <a:srgbClr val="FFFFFF"/>
          </a:solidFill>
          <a:latin typeface="Verdana" pitchFamily="-97" charset="0"/>
          <a:ea typeface="ＭＳ Ｐゴシック" pitchFamily="-112" charset="-128"/>
          <a:cs typeface="Verdana" pitchFamily="-112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 i="1">
          <a:solidFill>
            <a:srgbClr val="FF0000"/>
          </a:solidFill>
          <a:latin typeface="Arial" pitchFamily="-112" charset="0"/>
          <a:ea typeface="ＭＳ Ｐゴシック" pitchFamily="-112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 i="1">
          <a:solidFill>
            <a:srgbClr val="FF0000"/>
          </a:solidFill>
          <a:latin typeface="Arial" pitchFamily="-112" charset="0"/>
          <a:ea typeface="ＭＳ Ｐゴシック" pitchFamily="-112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 i="1">
          <a:solidFill>
            <a:srgbClr val="FF0000"/>
          </a:solidFill>
          <a:latin typeface="Arial" pitchFamily="-112" charset="0"/>
          <a:ea typeface="ＭＳ Ｐゴシック" pitchFamily="-112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 i="1">
          <a:solidFill>
            <a:srgbClr val="FF0000"/>
          </a:solidFill>
          <a:latin typeface="Arial" pitchFamily="-112" charset="0"/>
          <a:ea typeface="ＭＳ Ｐゴシック" pitchFamily="-112" charset="-128"/>
        </a:defRPr>
      </a:lvl9pPr>
    </p:titleStyle>
    <p:bodyStyle>
      <a:lvl1pPr marL="358775" indent="-358775"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DD5E22"/>
        </a:buClr>
        <a:buSzPct val="140000"/>
        <a:buFont typeface="Arial" pitchFamily="34" charset="0"/>
        <a:buChar char="•"/>
        <a:defRPr sz="2000" kern="1200">
          <a:solidFill>
            <a:srgbClr val="262626"/>
          </a:solidFill>
          <a:latin typeface="Verdana"/>
          <a:ea typeface="ＭＳ Ｐゴシック" pitchFamily="-112" charset="-128"/>
          <a:cs typeface="Verdana"/>
        </a:defRPr>
      </a:lvl1pPr>
      <a:lvl2pPr marL="358775" indent="-358775"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DD5E22"/>
        </a:buClr>
        <a:buSzPct val="140000"/>
        <a:buFont typeface="Arial" pitchFamily="34" charset="0"/>
        <a:buChar char="•"/>
        <a:defRPr sz="2000" kern="1200">
          <a:solidFill>
            <a:srgbClr val="262626"/>
          </a:solidFill>
          <a:latin typeface="Verdana"/>
          <a:ea typeface="ＭＳ Ｐゴシック" pitchFamily="-112" charset="-128"/>
          <a:cs typeface="Verdana"/>
        </a:defRPr>
      </a:lvl2pPr>
      <a:lvl3pPr marL="358775" indent="-358775"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DD5E22"/>
        </a:buClr>
        <a:buSzPct val="140000"/>
        <a:buFont typeface="Arial" pitchFamily="34" charset="0"/>
        <a:buChar char="•"/>
        <a:defRPr sz="2000" kern="1200">
          <a:solidFill>
            <a:srgbClr val="262626"/>
          </a:solidFill>
          <a:latin typeface="Verdana"/>
          <a:ea typeface="ＭＳ Ｐゴシック" pitchFamily="-112" charset="-128"/>
          <a:cs typeface="Verdana"/>
        </a:defRPr>
      </a:lvl3pPr>
      <a:lvl4pPr marL="358775" indent="-358775"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DD5E22"/>
        </a:buClr>
        <a:buSzPct val="140000"/>
        <a:buFont typeface="Arial" pitchFamily="34" charset="0"/>
        <a:buChar char="•"/>
        <a:defRPr sz="2000" kern="1200">
          <a:solidFill>
            <a:srgbClr val="262626"/>
          </a:solidFill>
          <a:latin typeface="Verdana"/>
          <a:ea typeface="ＭＳ Ｐゴシック" pitchFamily="-112" charset="-128"/>
          <a:cs typeface="Verdana"/>
        </a:defRPr>
      </a:lvl4pPr>
      <a:lvl5pPr marL="358775" indent="-358775"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DD5E22"/>
        </a:buClr>
        <a:buSzPct val="140000"/>
        <a:buFont typeface="Arial" pitchFamily="34" charset="0"/>
        <a:buChar char="•"/>
        <a:defRPr sz="2000" kern="1200">
          <a:solidFill>
            <a:srgbClr val="262626"/>
          </a:solidFill>
          <a:latin typeface="Verdana"/>
          <a:ea typeface="ＭＳ Ｐゴシック" pitchFamily="-112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9117" y="533400"/>
            <a:ext cx="651679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t-EE" smtClean="0"/>
              <a:t>Muutke pealkirja laadi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7" y="1828800"/>
            <a:ext cx="6516798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00813" y="6155270"/>
            <a:ext cx="1028968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3E0FA9E5-6744-4841-888F-9E7CC0C2B7EC}" type="datetimeFigureOut">
              <a:rPr lang="en-US">
                <a:solidFill>
                  <a:srgbClr val="000000">
                    <a:lumMod val="65000"/>
                    <a:lumOff val="35000"/>
                  </a:srgbClr>
                </a:solidFill>
                <a:latin typeface="Franklin Gothic Medium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6/19/2017</a:t>
            </a:fld>
            <a:endParaRPr>
              <a:solidFill>
                <a:srgbClr val="000000">
                  <a:lumMod val="65000"/>
                  <a:lumOff val="35000"/>
                </a:srgbClr>
              </a:solidFill>
              <a:latin typeface="Franklin Gothic Medium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118" y="6155270"/>
            <a:ext cx="424092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000000">
                  <a:lumMod val="65000"/>
                  <a:lumOff val="35000"/>
                </a:srgbClr>
              </a:solidFill>
              <a:latin typeface="Franklin Gothic Medium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1277" y="6155270"/>
            <a:ext cx="91463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AAEAE4A8-A6E5-453E-B946-FB774B73F48C}" type="slidenum">
              <a:rPr>
                <a:solidFill>
                  <a:srgbClr val="000000">
                    <a:lumMod val="65000"/>
                    <a:lumOff val="35000"/>
                  </a:srgbClr>
                </a:solidFill>
                <a:latin typeface="Franklin Gothic Medium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srgbClr val="000000">
                  <a:lumMod val="65000"/>
                  <a:lumOff val="35000"/>
                </a:srgbClr>
              </a:solidFill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77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3" r:id="rId1"/>
    <p:sldLayoutId id="2147484874" r:id="rId2"/>
    <p:sldLayoutId id="2147484875" r:id="rId3"/>
    <p:sldLayoutId id="2147484876" r:id="rId4"/>
    <p:sldLayoutId id="2147484877" r:id="rId5"/>
    <p:sldLayoutId id="2147484878" r:id="rId6"/>
    <p:sldLayoutId id="2147484879" r:id="rId7"/>
    <p:sldLayoutId id="2147484880" r:id="rId8"/>
    <p:sldLayoutId id="2147484881" r:id="rId9"/>
    <p:sldLayoutId id="2147484882" r:id="rId10"/>
    <p:sldLayoutId id="21474848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983" rtl="0" eaLnBrk="1" latinLnBrk="0" hangingPunct="1">
        <a:lnSpc>
          <a:spcPct val="80000"/>
        </a:lnSpc>
        <a:spcBef>
          <a:spcPct val="0"/>
        </a:spcBef>
        <a:buNone/>
        <a:defRPr sz="2701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05795" indent="-171496" algn="l" defTabSz="685983" rtl="0" eaLnBrk="1" latinLnBrk="0" hangingPunct="1">
        <a:lnSpc>
          <a:spcPct val="90000"/>
        </a:lnSpc>
        <a:spcBef>
          <a:spcPts val="13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45889" indent="-171496" algn="l" defTabSz="685983" rtl="0" eaLnBrk="1" latinLnBrk="0" hangingPunct="1">
        <a:lnSpc>
          <a:spcPct val="90000"/>
        </a:lnSpc>
        <a:spcBef>
          <a:spcPts val="7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83085" indent="-137197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20282" indent="-137197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823179" indent="-102897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926077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028974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131872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234769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1732" y="1968276"/>
            <a:ext cx="8328445" cy="162859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t-EE" sz="3600" dirty="0" err="1" smtClean="0">
                <a:solidFill>
                  <a:srgbClr val="2268D0"/>
                </a:solidFill>
              </a:rPr>
              <a:t>Developing</a:t>
            </a:r>
            <a:r>
              <a:rPr lang="et-EE" sz="3600" dirty="0" smtClean="0">
                <a:solidFill>
                  <a:srgbClr val="2268D0"/>
                </a:solidFill>
              </a:rPr>
              <a:t> </a:t>
            </a:r>
            <a:r>
              <a:rPr lang="et-EE" sz="3600" dirty="0" err="1" smtClean="0">
                <a:solidFill>
                  <a:srgbClr val="2268D0"/>
                </a:solidFill>
              </a:rPr>
              <a:t>the</a:t>
            </a:r>
            <a:r>
              <a:rPr lang="et-EE" sz="3600" dirty="0" smtClean="0">
                <a:solidFill>
                  <a:srgbClr val="2268D0"/>
                </a:solidFill>
              </a:rPr>
              <a:t> </a:t>
            </a:r>
            <a:r>
              <a:rPr lang="et-EE" sz="3600" dirty="0" err="1" smtClean="0">
                <a:solidFill>
                  <a:srgbClr val="2268D0"/>
                </a:solidFill>
              </a:rPr>
              <a:t>Legal</a:t>
            </a:r>
            <a:r>
              <a:rPr lang="et-EE" sz="3600" dirty="0" smtClean="0">
                <a:solidFill>
                  <a:srgbClr val="2268D0"/>
                </a:solidFill>
              </a:rPr>
              <a:t> and </a:t>
            </a:r>
            <a:r>
              <a:rPr lang="et-EE" sz="3600" dirty="0" err="1">
                <a:solidFill>
                  <a:srgbClr val="2268D0"/>
                </a:solidFill>
              </a:rPr>
              <a:t>R</a:t>
            </a:r>
            <a:r>
              <a:rPr lang="et-EE" sz="3600" dirty="0" err="1" smtClean="0">
                <a:solidFill>
                  <a:srgbClr val="2268D0"/>
                </a:solidFill>
              </a:rPr>
              <a:t>egulative</a:t>
            </a:r>
            <a:r>
              <a:rPr lang="et-EE" sz="3600" dirty="0" smtClean="0">
                <a:solidFill>
                  <a:srgbClr val="2268D0"/>
                </a:solidFill>
              </a:rPr>
              <a:t> </a:t>
            </a:r>
            <a:r>
              <a:rPr lang="et-EE" sz="3600" dirty="0" err="1">
                <a:solidFill>
                  <a:srgbClr val="2268D0"/>
                </a:solidFill>
              </a:rPr>
              <a:t>F</a:t>
            </a:r>
            <a:r>
              <a:rPr lang="et-EE" sz="3600" dirty="0" err="1" smtClean="0">
                <a:solidFill>
                  <a:srgbClr val="2268D0"/>
                </a:solidFill>
              </a:rPr>
              <a:t>ramework</a:t>
            </a:r>
            <a:r>
              <a:rPr lang="fi-FI" sz="3600" dirty="0" smtClean="0">
                <a:solidFill>
                  <a:srgbClr val="2268D0"/>
                </a:solidFill>
              </a:rPr>
              <a:t/>
            </a:r>
            <a:br>
              <a:rPr lang="fi-FI" sz="3600" dirty="0" smtClean="0">
                <a:solidFill>
                  <a:srgbClr val="2268D0"/>
                </a:solidFill>
              </a:rPr>
            </a:br>
            <a:r>
              <a:rPr lang="fi-FI" sz="3600" dirty="0" smtClean="0">
                <a:solidFill>
                  <a:schemeClr val="accent5"/>
                </a:solidFill>
              </a:rPr>
              <a:t/>
            </a:r>
            <a:br>
              <a:rPr lang="fi-FI" sz="3600" dirty="0" smtClean="0">
                <a:solidFill>
                  <a:schemeClr val="accent5"/>
                </a:solidFill>
              </a:rPr>
            </a:br>
            <a:r>
              <a:rPr lang="et-EE" sz="2800" dirty="0" smtClean="0">
                <a:solidFill>
                  <a:schemeClr val="tx1"/>
                </a:solidFill>
              </a:rPr>
              <a:t>20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>
                <a:solidFill>
                  <a:schemeClr val="tx1"/>
                </a:solidFill>
              </a:rPr>
              <a:t>June 2017 </a:t>
            </a:r>
            <a:r>
              <a:rPr lang="fi-FI" sz="6000" dirty="0" smtClean="0">
                <a:solidFill>
                  <a:schemeClr val="tx1"/>
                </a:solidFill>
              </a:rPr>
              <a:t/>
            </a:r>
            <a:br>
              <a:rPr lang="fi-FI" sz="6000" dirty="0" smtClean="0">
                <a:solidFill>
                  <a:schemeClr val="tx1"/>
                </a:solidFill>
              </a:rPr>
            </a:br>
            <a:r>
              <a:rPr lang="fi-FI" sz="2800" dirty="0" smtClean="0">
                <a:solidFill>
                  <a:schemeClr val="tx1"/>
                </a:solidFill>
              </a:rPr>
              <a:t>Baku </a:t>
            </a:r>
            <a:r>
              <a:rPr lang="et-EE" sz="2800" dirty="0" smtClean="0">
                <a:solidFill>
                  <a:schemeClr val="tx1"/>
                </a:solidFill>
              </a:rPr>
              <a:t/>
            </a:r>
            <a:br>
              <a:rPr lang="et-EE" sz="2800" dirty="0" smtClean="0">
                <a:solidFill>
                  <a:schemeClr val="tx1"/>
                </a:solidFill>
              </a:rPr>
            </a:br>
            <a:r>
              <a:rPr lang="et-EE" sz="2800" dirty="0">
                <a:solidFill>
                  <a:schemeClr val="tx1"/>
                </a:solidFill>
              </a:rPr>
              <a:t>Heli Mattisen, </a:t>
            </a:r>
            <a:r>
              <a:rPr lang="et-EE" sz="2800" dirty="0" err="1">
                <a:solidFill>
                  <a:schemeClr val="tx1"/>
                </a:solidFill>
              </a:rPr>
              <a:t>Sülhaddin</a:t>
            </a:r>
            <a:r>
              <a:rPr lang="et-EE" sz="2800" dirty="0">
                <a:solidFill>
                  <a:schemeClr val="tx1"/>
                </a:solidFill>
              </a:rPr>
              <a:t> </a:t>
            </a:r>
            <a:r>
              <a:rPr lang="et-EE" sz="2800" dirty="0" err="1">
                <a:solidFill>
                  <a:schemeClr val="tx1"/>
                </a:solidFill>
              </a:rPr>
              <a:t>Gözalov</a:t>
            </a:r>
            <a:r>
              <a:rPr lang="fi-FI" sz="3200" dirty="0" smtClean="0">
                <a:solidFill>
                  <a:schemeClr val="tx1"/>
                </a:solidFill>
              </a:rPr>
              <a:t/>
            </a:r>
            <a:br>
              <a:rPr lang="fi-FI" sz="3200" dirty="0" smtClean="0">
                <a:solidFill>
                  <a:schemeClr val="tx1"/>
                </a:solidFill>
              </a:rPr>
            </a:br>
            <a:r>
              <a:rPr lang="fi-FI" sz="3200" dirty="0" smtClean="0"/>
              <a:t>            </a:t>
            </a:r>
            <a:endParaRPr lang="fi-FI" dirty="0"/>
          </a:p>
        </p:txBody>
      </p:sp>
      <p:pic>
        <p:nvPicPr>
          <p:cNvPr id="5" name="Kuva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600" y="5147420"/>
            <a:ext cx="2458577" cy="1145094"/>
          </a:xfrm>
          <a:prstGeom prst="rect">
            <a:avLst/>
          </a:prstGeom>
          <a:noFill/>
        </p:spPr>
      </p:pic>
      <p:pic>
        <p:nvPicPr>
          <p:cNvPr id="1026" name="Picture 2" descr="Kuvahaun tulos haulle ekka logo estonian higher education quality agency (ekka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19" y="220225"/>
            <a:ext cx="1831625" cy="104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18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smtClean="0"/>
              <a:t>Aims of </a:t>
            </a:r>
            <a:r>
              <a:rPr lang="et-EE" dirty="0" err="1" smtClean="0"/>
              <a:t>Component</a:t>
            </a:r>
            <a:r>
              <a:rPr lang="et-EE" dirty="0" smtClean="0"/>
              <a:t> 1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sz="quarter" idx="14"/>
          </p:nvPr>
        </p:nvSpPr>
        <p:spPr>
          <a:xfrm>
            <a:off x="541338" y="1352281"/>
            <a:ext cx="8254932" cy="4391695"/>
          </a:xfrm>
        </p:spPr>
        <p:txBody>
          <a:bodyPr/>
          <a:lstStyle/>
          <a:p>
            <a:r>
              <a:rPr lang="en-GB" sz="2400" dirty="0">
                <a:latin typeface="TimesNewRoman"/>
                <a:ea typeface="Times New Roman"/>
                <a:cs typeface="TimesNewRoman"/>
              </a:rPr>
              <a:t>The legal and normative framework for HE is reviewed and concrete recommendations for adapting legislation relevant to QA and the HE sections of the </a:t>
            </a:r>
            <a:r>
              <a:rPr lang="en-GB" sz="2400" dirty="0" err="1">
                <a:latin typeface="TimesNewRoman"/>
                <a:ea typeface="Times New Roman"/>
                <a:cs typeface="TimesNewRoman"/>
              </a:rPr>
              <a:t>AzQF</a:t>
            </a:r>
            <a:r>
              <a:rPr lang="en-GB" sz="2400" dirty="0">
                <a:latin typeface="TimesNewRoman"/>
                <a:ea typeface="Times New Roman"/>
                <a:cs typeface="TimesNewRoman"/>
              </a:rPr>
              <a:t> in Azerbaijan are </a:t>
            </a:r>
            <a:r>
              <a:rPr lang="en-GB" sz="2400" dirty="0" smtClean="0">
                <a:latin typeface="TimesNewRoman"/>
                <a:ea typeface="Times New Roman"/>
                <a:cs typeface="TimesNewRoman"/>
              </a:rPr>
              <a:t>developed</a:t>
            </a:r>
            <a:endParaRPr lang="et-EE" sz="2400" dirty="0" smtClean="0">
              <a:latin typeface="TimesNewRoman"/>
              <a:ea typeface="Times New Roman"/>
              <a:cs typeface="TimesNew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Times New Roman"/>
                <a:ea typeface="Times New Roman"/>
              </a:rPr>
              <a:t>To identify possible gaps in the legislation relevant to QA and the HE sections of the </a:t>
            </a:r>
            <a:r>
              <a:rPr lang="en-US" sz="2400" b="0" dirty="0" err="1">
                <a:latin typeface="Times New Roman"/>
                <a:ea typeface="Times New Roman"/>
              </a:rPr>
              <a:t>AzQF</a:t>
            </a:r>
            <a:r>
              <a:rPr lang="en-US" sz="2400" b="0" dirty="0" smtClean="0">
                <a:latin typeface="Times New Roman"/>
                <a:ea typeface="Times New Roman"/>
              </a:rPr>
              <a:t>.</a:t>
            </a:r>
            <a:endParaRPr lang="et-EE" sz="2400" b="0" dirty="0" smtClean="0">
              <a:latin typeface="Times New Roman"/>
              <a:ea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Times New Roman"/>
                <a:ea typeface="Times New Roman"/>
              </a:rPr>
              <a:t>To provide concrete </a:t>
            </a:r>
            <a:r>
              <a:rPr lang="en-GB" sz="2400" b="0" dirty="0">
                <a:latin typeface="Times New Roman"/>
                <a:ea typeface="Times New Roman"/>
              </a:rPr>
              <a:t>input into legislative drafts based on the recommendations </a:t>
            </a:r>
            <a:r>
              <a:rPr lang="en-US" sz="2400" b="0" dirty="0">
                <a:latin typeface="Times New Roman"/>
                <a:ea typeface="Times New Roman"/>
              </a:rPr>
              <a:t>and </a:t>
            </a:r>
            <a:endParaRPr lang="et-EE" sz="2400" b="0" dirty="0" smtClean="0">
              <a:latin typeface="Times New Roman"/>
              <a:ea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400" b="0" dirty="0" smtClean="0">
                <a:latin typeface="Times New Roman"/>
                <a:ea typeface="Times New Roman"/>
              </a:rPr>
              <a:t>T</a:t>
            </a:r>
            <a:r>
              <a:rPr lang="en-US" sz="2400" b="0" dirty="0" smtClean="0">
                <a:latin typeface="Times New Roman"/>
                <a:ea typeface="Times New Roman"/>
              </a:rPr>
              <a:t>o </a:t>
            </a:r>
            <a:r>
              <a:rPr lang="en-US" sz="2400" b="0" dirty="0">
                <a:latin typeface="Times New Roman"/>
                <a:ea typeface="Times New Roman"/>
              </a:rPr>
              <a:t>support the elaboration process of the legislation relevant to QA and the </a:t>
            </a:r>
            <a:r>
              <a:rPr lang="en-US" sz="2400" b="0" dirty="0" err="1">
                <a:latin typeface="Times New Roman"/>
                <a:ea typeface="Times New Roman"/>
              </a:rPr>
              <a:t>AzQF</a:t>
            </a:r>
            <a:r>
              <a:rPr lang="en-US" sz="2400" b="0" dirty="0">
                <a:latin typeface="Times New Roman"/>
                <a:ea typeface="Times New Roman"/>
              </a:rPr>
              <a:t> sections relevant for higher education, and adherence to the EHEA.</a:t>
            </a:r>
            <a:endParaRPr lang="fi-FI" b="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760" y="6072434"/>
            <a:ext cx="1191510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28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3478" y="381000"/>
            <a:ext cx="8047037" cy="1195798"/>
          </a:xfrm>
        </p:spPr>
        <p:txBody>
          <a:bodyPr/>
          <a:lstStyle/>
          <a:p>
            <a:pPr algn="ctr"/>
            <a:r>
              <a:rPr lang="et-EE" dirty="0" err="1" smtClean="0"/>
              <a:t>Partners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sz="quarter" idx="14"/>
          </p:nvPr>
        </p:nvSpPr>
        <p:spPr>
          <a:xfrm>
            <a:off x="518796" y="1047481"/>
            <a:ext cx="8254932" cy="4391695"/>
          </a:xfrm>
        </p:spPr>
        <p:txBody>
          <a:bodyPr/>
          <a:lstStyle/>
          <a:p>
            <a:r>
              <a:rPr lang="en-GB" sz="2800" dirty="0" smtClean="0"/>
              <a:t>Main actors: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800" b="0" dirty="0" smtClean="0"/>
              <a:t>Department of Higher Education and Research, </a:t>
            </a:r>
            <a:r>
              <a:rPr lang="en-GB" sz="2800" b="0" dirty="0" err="1" smtClean="0"/>
              <a:t>MoE</a:t>
            </a:r>
            <a:endParaRPr lang="en-GB" sz="2800" b="0" dirty="0" smtClean="0"/>
          </a:p>
          <a:p>
            <a:pPr marL="457200" indent="-457200">
              <a:buFont typeface="+mj-lt"/>
              <a:buAutoNum type="arabicParenR"/>
            </a:pPr>
            <a:r>
              <a:rPr lang="en-GB" sz="2800" b="0" dirty="0" smtClean="0"/>
              <a:t>Accreditation and </a:t>
            </a:r>
            <a:r>
              <a:rPr lang="en-GB" sz="2800" b="0" dirty="0" err="1" smtClean="0"/>
              <a:t>Nostrification</a:t>
            </a:r>
            <a:r>
              <a:rPr lang="en-GB" sz="2800" b="0" dirty="0" smtClean="0"/>
              <a:t> Office (ANO), </a:t>
            </a:r>
            <a:r>
              <a:rPr lang="en-GB" sz="2800" b="0" dirty="0" err="1" smtClean="0"/>
              <a:t>MoE</a:t>
            </a:r>
            <a:endParaRPr lang="en-GB" sz="2800" b="0" dirty="0" smtClean="0"/>
          </a:p>
          <a:p>
            <a:endParaRPr lang="en-GB" sz="2800" b="0" dirty="0" smtClean="0"/>
          </a:p>
          <a:p>
            <a:r>
              <a:rPr lang="en-GB" sz="2800" dirty="0" smtClean="0"/>
              <a:t>Other partners: </a:t>
            </a:r>
            <a:r>
              <a:rPr lang="en-GB" sz="2800" b="0" dirty="0" smtClean="0"/>
              <a:t>	</a:t>
            </a:r>
            <a:r>
              <a:rPr lang="en-GB" sz="2800" b="0" dirty="0" smtClean="0"/>
              <a:t>Legal Department, </a:t>
            </a:r>
            <a:r>
              <a:rPr lang="en-GB" sz="2800" b="0" dirty="0" err="1" smtClean="0"/>
              <a:t>MoE</a:t>
            </a:r>
            <a:endParaRPr lang="en-GB" sz="2800" b="0" dirty="0" smtClean="0"/>
          </a:p>
          <a:p>
            <a:r>
              <a:rPr lang="en-GB" sz="2800" b="0" dirty="0" smtClean="0"/>
              <a:t>						Universities</a:t>
            </a:r>
          </a:p>
          <a:p>
            <a:r>
              <a:rPr lang="en-GB" sz="2800" b="0" dirty="0" smtClean="0"/>
              <a:t>						Academy of Sciences</a:t>
            </a:r>
          </a:p>
          <a:p>
            <a:r>
              <a:rPr lang="en-GB" sz="2800" b="0" dirty="0" smtClean="0"/>
              <a:t>						Other Component Leaders </a:t>
            </a:r>
          </a:p>
          <a:p>
            <a:endParaRPr lang="fi-FI" sz="2400" b="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760" y="6072434"/>
            <a:ext cx="1191510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82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t-EE" dirty="0" err="1" smtClean="0"/>
              <a:t>Methods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sz="quarter" idx="14"/>
          </p:nvPr>
        </p:nvSpPr>
        <p:spPr>
          <a:xfrm>
            <a:off x="541338" y="1352281"/>
            <a:ext cx="8254932" cy="472015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 ... and mapping and analysing the situation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Interviewing stakeholders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Presenting best practices from other countries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Developing recommendations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Discussing recommendations</a:t>
            </a:r>
            <a:endParaRPr lang="et-EE" sz="3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t-EE" sz="3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Discussing</a:t>
            </a:r>
            <a:r>
              <a:rPr lang="et-EE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3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t-EE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3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drafts</a:t>
            </a:r>
            <a:r>
              <a:rPr lang="et-EE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3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t-EE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3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regulations</a:t>
            </a:r>
            <a:endParaRPr lang="et-EE" sz="3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3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760" y="6072434"/>
            <a:ext cx="1191510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48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t-EE" dirty="0" err="1"/>
              <a:t>Concrete</a:t>
            </a:r>
            <a:r>
              <a:rPr lang="et-EE" dirty="0"/>
              <a:t> </a:t>
            </a:r>
            <a:r>
              <a:rPr lang="et-EE" dirty="0" err="1" smtClean="0"/>
              <a:t>recommendations</a:t>
            </a:r>
            <a:r>
              <a:rPr lang="et-EE" dirty="0" smtClean="0"/>
              <a:t> </a:t>
            </a:r>
            <a:r>
              <a:rPr lang="et-EE" dirty="0" err="1" smtClean="0"/>
              <a:t>regarding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sz="quarter" idx="14"/>
          </p:nvPr>
        </p:nvSpPr>
        <p:spPr>
          <a:xfrm>
            <a:off x="381000" y="986521"/>
            <a:ext cx="8415270" cy="5085913"/>
          </a:xfrm>
        </p:spPr>
        <p:txBody>
          <a:bodyPr/>
          <a:lstStyle/>
          <a:p>
            <a:endParaRPr lang="en-GB" sz="2800" b="0" dirty="0" smtClean="0"/>
          </a:p>
          <a:p>
            <a:pPr marL="457200" indent="-457200">
              <a:buFont typeface="Arial" charset="0"/>
              <a:buAutoNum type="arabicParenR"/>
            </a:pPr>
            <a:r>
              <a:rPr lang="en-GB" sz="2400" dirty="0" smtClean="0"/>
              <a:t>Overall structure and coherence of the legal framework</a:t>
            </a:r>
          </a:p>
          <a:p>
            <a:pPr marL="457200" indent="-457200">
              <a:buFont typeface="Arial" charset="0"/>
              <a:buAutoNum type="arabicParenR"/>
            </a:pPr>
            <a:r>
              <a:rPr lang="en-GB" sz="2400" dirty="0" smtClean="0"/>
              <a:t>Statute for Higher Education Institutions </a:t>
            </a:r>
            <a:r>
              <a:rPr lang="en-GB" sz="2400" b="0" dirty="0" smtClean="0"/>
              <a:t>– governance structure, autonomy in d</a:t>
            </a:r>
            <a:r>
              <a:rPr lang="et-EE" sz="2400" b="0" dirty="0" smtClean="0"/>
              <a:t>e</a:t>
            </a:r>
            <a:r>
              <a:rPr lang="en-GB" sz="2400" b="0" dirty="0" smtClean="0"/>
              <a:t>signing management structure clear division of responsibilities, student involvement</a:t>
            </a:r>
            <a:r>
              <a:rPr lang="et-EE" sz="2400" b="0" dirty="0" smtClean="0"/>
              <a:t> </a:t>
            </a:r>
            <a:r>
              <a:rPr lang="et-EE" sz="2400" b="0" dirty="0" err="1" smtClean="0"/>
              <a:t>etc</a:t>
            </a:r>
            <a:endParaRPr lang="en-GB" sz="2400" b="0" dirty="0" smtClean="0"/>
          </a:p>
          <a:p>
            <a:pPr marL="457200" indent="-457200">
              <a:buAutoNum type="arabicParenR"/>
            </a:pPr>
            <a:r>
              <a:rPr lang="et-EE" sz="2400" dirty="0" smtClean="0"/>
              <a:t>New </a:t>
            </a:r>
            <a:r>
              <a:rPr lang="en-GB" sz="2400" dirty="0" smtClean="0"/>
              <a:t>State Standard and Programme for Higher Education </a:t>
            </a:r>
            <a:r>
              <a:rPr lang="en-GB" sz="2400" b="0" dirty="0" smtClean="0"/>
              <a:t>– learning outcomes</a:t>
            </a:r>
            <a:r>
              <a:rPr lang="et-EE" sz="2400" b="0" dirty="0" smtClean="0"/>
              <a:t>, </a:t>
            </a:r>
            <a:r>
              <a:rPr lang="et-EE" sz="2400" b="0" dirty="0" err="1" smtClean="0"/>
              <a:t>student</a:t>
            </a:r>
            <a:r>
              <a:rPr lang="et-EE" sz="2400" b="0" dirty="0" smtClean="0"/>
              <a:t> </a:t>
            </a:r>
            <a:r>
              <a:rPr lang="et-EE" sz="2400" b="0" dirty="0" err="1" smtClean="0"/>
              <a:t>assessment</a:t>
            </a:r>
            <a:r>
              <a:rPr lang="et-EE" sz="2400" b="0" dirty="0" smtClean="0"/>
              <a:t>, </a:t>
            </a:r>
            <a:r>
              <a:rPr lang="et-EE" sz="2400" b="0" dirty="0" err="1" smtClean="0"/>
              <a:t>doctoral</a:t>
            </a:r>
            <a:r>
              <a:rPr lang="et-EE" sz="2400" b="0" dirty="0" smtClean="0"/>
              <a:t> </a:t>
            </a:r>
            <a:r>
              <a:rPr lang="et-EE" sz="2400" b="0" dirty="0" err="1" smtClean="0"/>
              <a:t>education</a:t>
            </a:r>
            <a:r>
              <a:rPr lang="et-EE" sz="2400" b="0" dirty="0" smtClean="0"/>
              <a:t> </a:t>
            </a:r>
            <a:r>
              <a:rPr lang="et-EE" sz="2400" b="0" dirty="0" err="1" smtClean="0"/>
              <a:t>etc</a:t>
            </a:r>
            <a:endParaRPr lang="en-GB" sz="2400" b="0" dirty="0" smtClean="0"/>
          </a:p>
          <a:p>
            <a:pPr marL="457200" indent="-457200">
              <a:buFont typeface="Arial" charset="0"/>
              <a:buAutoNum type="arabicParenR"/>
            </a:pPr>
            <a:r>
              <a:rPr lang="et-EE" sz="2400" dirty="0" smtClean="0"/>
              <a:t>New </a:t>
            </a:r>
            <a:r>
              <a:rPr lang="en-GB" sz="2400" dirty="0" smtClean="0"/>
              <a:t>Accreditation </a:t>
            </a:r>
            <a:r>
              <a:rPr lang="en-GB" sz="2400" dirty="0"/>
              <a:t>Standards</a:t>
            </a:r>
          </a:p>
          <a:p>
            <a:pPr marL="457200" indent="-457200">
              <a:buAutoNum type="arabicParenR"/>
            </a:pPr>
            <a:r>
              <a:rPr lang="et-EE" sz="2400" dirty="0" smtClean="0"/>
              <a:t>New </a:t>
            </a:r>
            <a:r>
              <a:rPr lang="en-GB" sz="2400" dirty="0" smtClean="0"/>
              <a:t>Accreditation Rules and Procedures</a:t>
            </a:r>
            <a:endParaRPr lang="et-EE" sz="2400" dirty="0" smtClean="0"/>
          </a:p>
          <a:p>
            <a:endParaRPr lang="en-GB" sz="24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760" y="6072434"/>
            <a:ext cx="1191510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08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t-EE" dirty="0" smtClean="0"/>
              <a:t>Main </a:t>
            </a:r>
            <a:r>
              <a:rPr lang="et-EE" dirty="0" err="1" smtClean="0"/>
              <a:t>outcomes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sz="quarter" idx="14"/>
          </p:nvPr>
        </p:nvSpPr>
        <p:spPr>
          <a:xfrm>
            <a:off x="541338" y="1352281"/>
            <a:ext cx="8254932" cy="4391695"/>
          </a:xfrm>
        </p:spPr>
        <p:txBody>
          <a:bodyPr/>
          <a:lstStyle/>
          <a:p>
            <a:r>
              <a:rPr lang="en-GB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Collaborative approach in drafting the regulations</a:t>
            </a:r>
          </a:p>
          <a:p>
            <a:r>
              <a:rPr lang="en-GB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clarity of „what we have and where to go“</a:t>
            </a:r>
          </a:p>
          <a:p>
            <a:r>
              <a:rPr lang="en-GB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drafts of legal acts are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moving towards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autonomy and responsibility to HEI-s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autonomy and responsibility to teachers and students</a:t>
            </a:r>
            <a:endParaRPr lang="en-GB" sz="2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involvement of external stakeholders in strategic planning and programme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coherence of legal acts</a:t>
            </a:r>
            <a:endParaRPr lang="et-EE" sz="2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GB" sz="2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t-EE" sz="2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760" y="6072434"/>
            <a:ext cx="1191510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85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kemaatiline diagramm 1"/>
          <p:cNvGraphicFramePr/>
          <p:nvPr>
            <p:extLst>
              <p:ext uri="{D42A27DB-BD31-4B8C-83A1-F6EECF244321}">
                <p14:modId xmlns:p14="http://schemas.microsoft.com/office/powerpoint/2010/main" val="2728017448"/>
              </p:ext>
            </p:extLst>
          </p:nvPr>
        </p:nvGraphicFramePr>
        <p:xfrm>
          <a:off x="-1" y="0"/>
          <a:ext cx="914400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9552" y="705802"/>
            <a:ext cx="2505075" cy="685800"/>
          </a:xfrm>
          <a:prstGeom prst="rect">
            <a:avLst/>
          </a:prstGeom>
          <a:solidFill>
            <a:schemeClr val="tx2"/>
          </a:solidFill>
          <a:ln w="76200" cmpd="dbl">
            <a:solidFill>
              <a:schemeClr val="tx2"/>
            </a:solidFill>
            <a:miter lim="800000"/>
            <a:headEnd/>
            <a:tailEnd/>
          </a:ln>
        </p:spPr>
        <p:txBody>
          <a:bodyPr rot="0" vert="horz" wrap="square" lIns="182880" tIns="182880" rIns="182880" bIns="182880" anchor="ctr" anchorCtr="0" upright="1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t-EE" b="1" cap="all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Hierarchy</a:t>
            </a:r>
            <a:r>
              <a:rPr lang="et-EE" b="1" cap="all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b="1" cap="all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t-EE" b="1" cap="all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b="1" cap="all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legislation</a:t>
            </a:r>
            <a:endParaRPr lang="et-EE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7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t-EE" dirty="0" err="1" smtClean="0"/>
              <a:t>Finally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1338" y="1386840"/>
            <a:ext cx="8047037" cy="4663439"/>
          </a:xfrm>
        </p:spPr>
        <p:txBody>
          <a:bodyPr/>
          <a:lstStyle/>
          <a:p>
            <a:r>
              <a:rPr lang="et-EE" sz="2800" b="0" dirty="0" err="1" smtClean="0"/>
              <a:t>Twinning</a:t>
            </a:r>
            <a:r>
              <a:rPr lang="et-EE" sz="2800" b="0" dirty="0" smtClean="0"/>
              <a:t> </a:t>
            </a:r>
            <a:r>
              <a:rPr lang="et-EE" sz="2800" b="0" dirty="0" err="1" smtClean="0"/>
              <a:t>experts</a:t>
            </a:r>
            <a:r>
              <a:rPr lang="et-EE" sz="2800" b="0" dirty="0" smtClean="0"/>
              <a:t> </a:t>
            </a:r>
            <a:r>
              <a:rPr lang="et-EE" sz="2800" b="0" dirty="0" err="1" smtClean="0"/>
              <a:t>have</a:t>
            </a:r>
            <a:r>
              <a:rPr lang="et-EE" sz="2800" b="0" dirty="0" smtClean="0"/>
              <a:t> </a:t>
            </a:r>
            <a:r>
              <a:rPr lang="et-EE" sz="2800" b="0" dirty="0" err="1" smtClean="0"/>
              <a:t>provided</a:t>
            </a:r>
            <a:r>
              <a:rPr lang="et-EE" sz="2800" b="0" dirty="0" smtClean="0"/>
              <a:t> </a:t>
            </a:r>
            <a:r>
              <a:rPr lang="et-EE" sz="2800" b="0" dirty="0" err="1" smtClean="0"/>
              <a:t>some</a:t>
            </a:r>
            <a:r>
              <a:rPr lang="et-EE" sz="2800" b="0" dirty="0" smtClean="0"/>
              <a:t> „</a:t>
            </a:r>
            <a:r>
              <a:rPr lang="et-EE" sz="2800" b="0" dirty="0" err="1" smtClean="0"/>
              <a:t>formative</a:t>
            </a:r>
            <a:r>
              <a:rPr lang="et-EE" sz="2800" b="0" dirty="0" smtClean="0"/>
              <a:t> </a:t>
            </a:r>
            <a:r>
              <a:rPr lang="et-EE" sz="2800" b="0" dirty="0" err="1" smtClean="0"/>
              <a:t>assessment</a:t>
            </a:r>
            <a:r>
              <a:rPr lang="et-EE" sz="2800" b="0" dirty="0" smtClean="0"/>
              <a:t>“ </a:t>
            </a:r>
            <a:r>
              <a:rPr lang="et-EE" sz="2800" b="0" dirty="0" err="1" smtClean="0"/>
              <a:t>regarding</a:t>
            </a:r>
            <a:r>
              <a:rPr lang="et-EE" sz="2800" b="0" dirty="0" smtClean="0"/>
              <a:t> </a:t>
            </a:r>
            <a:r>
              <a:rPr lang="et-EE" sz="2800" b="0" dirty="0" err="1" smtClean="0"/>
              <a:t>compliance</a:t>
            </a:r>
            <a:r>
              <a:rPr lang="et-EE" sz="2800" b="0" dirty="0" smtClean="0"/>
              <a:t> </a:t>
            </a:r>
            <a:r>
              <a:rPr lang="et-EE" sz="2800" b="0" dirty="0" err="1" smtClean="0"/>
              <a:t>with</a:t>
            </a:r>
            <a:r>
              <a:rPr lang="et-EE" sz="2800" b="0" dirty="0" smtClean="0"/>
              <a:t> </a:t>
            </a:r>
            <a:r>
              <a:rPr lang="et-EE" sz="2800" b="0" dirty="0" err="1" smtClean="0"/>
              <a:t>Bologna</a:t>
            </a:r>
            <a:r>
              <a:rPr lang="et-EE" sz="2800" b="0" dirty="0" smtClean="0"/>
              <a:t> and ESG</a:t>
            </a:r>
          </a:p>
          <a:p>
            <a:r>
              <a:rPr lang="et-EE" sz="2800" b="0" dirty="0" err="1" smtClean="0"/>
              <a:t>The</a:t>
            </a:r>
            <a:r>
              <a:rPr lang="et-EE" sz="2800" b="0" dirty="0" smtClean="0"/>
              <a:t> </a:t>
            </a:r>
            <a:r>
              <a:rPr lang="et-EE" sz="2800" b="0" dirty="0" err="1"/>
              <a:t>main</a:t>
            </a:r>
            <a:r>
              <a:rPr lang="et-EE" sz="2800" b="0" dirty="0"/>
              <a:t> </a:t>
            </a:r>
            <a:r>
              <a:rPr lang="et-EE" sz="2800" b="0" dirty="0" err="1"/>
              <a:t>work</a:t>
            </a:r>
            <a:r>
              <a:rPr lang="et-EE" sz="2800" b="0" dirty="0"/>
              <a:t> </a:t>
            </a:r>
            <a:r>
              <a:rPr lang="et-EE" sz="2800" b="0" dirty="0" err="1"/>
              <a:t>has</a:t>
            </a:r>
            <a:r>
              <a:rPr lang="et-EE" sz="2800" b="0" dirty="0"/>
              <a:t> and </a:t>
            </a:r>
            <a:r>
              <a:rPr lang="et-EE" sz="2800" b="0" dirty="0" err="1"/>
              <a:t>will</a:t>
            </a:r>
            <a:r>
              <a:rPr lang="et-EE" sz="2800" b="0" dirty="0"/>
              <a:t> </a:t>
            </a:r>
            <a:r>
              <a:rPr lang="et-EE" sz="2800" b="0" dirty="0" err="1"/>
              <a:t>be</a:t>
            </a:r>
            <a:r>
              <a:rPr lang="et-EE" sz="2800" b="0" dirty="0"/>
              <a:t> </a:t>
            </a:r>
            <a:r>
              <a:rPr lang="et-EE" sz="2800" b="0" dirty="0" err="1"/>
              <a:t>done</a:t>
            </a:r>
            <a:r>
              <a:rPr lang="et-EE" sz="2800" b="0" dirty="0"/>
              <a:t> </a:t>
            </a:r>
            <a:r>
              <a:rPr lang="et-EE" sz="2800" b="0" dirty="0" err="1"/>
              <a:t>by</a:t>
            </a:r>
            <a:r>
              <a:rPr lang="et-EE" sz="2800" b="0" dirty="0"/>
              <a:t> </a:t>
            </a:r>
            <a:r>
              <a:rPr lang="et-EE" sz="2800" b="0" dirty="0" err="1"/>
              <a:t>local</a:t>
            </a:r>
            <a:r>
              <a:rPr lang="et-EE" sz="2800" b="0" dirty="0"/>
              <a:t> </a:t>
            </a:r>
            <a:r>
              <a:rPr lang="et-EE" sz="2800" b="0" dirty="0" err="1"/>
              <a:t>experts</a:t>
            </a:r>
            <a:r>
              <a:rPr lang="et-EE" sz="2800" b="0" dirty="0"/>
              <a:t> </a:t>
            </a:r>
          </a:p>
          <a:p>
            <a:r>
              <a:rPr lang="et-EE" sz="2800" b="0" dirty="0" err="1" smtClean="0"/>
              <a:t>It</a:t>
            </a:r>
            <a:r>
              <a:rPr lang="et-EE" sz="2800" b="0" dirty="0" smtClean="0"/>
              <a:t> </a:t>
            </a:r>
            <a:r>
              <a:rPr lang="et-EE" sz="2800" b="0" dirty="0" err="1" smtClean="0"/>
              <a:t>has</a:t>
            </a:r>
            <a:r>
              <a:rPr lang="et-EE" sz="2800" b="0" dirty="0" smtClean="0"/>
              <a:t> </a:t>
            </a:r>
            <a:r>
              <a:rPr lang="et-EE" sz="2800" b="0" dirty="0" err="1" smtClean="0"/>
              <a:t>been</a:t>
            </a:r>
            <a:r>
              <a:rPr lang="et-EE" sz="2800" b="0" dirty="0" smtClean="0"/>
              <a:t> a </a:t>
            </a:r>
            <a:r>
              <a:rPr lang="et-EE" sz="2800" b="0" dirty="0" err="1" smtClean="0"/>
              <a:t>process</a:t>
            </a:r>
            <a:r>
              <a:rPr lang="et-EE" sz="2800" b="0" dirty="0" smtClean="0"/>
              <a:t> </a:t>
            </a:r>
            <a:r>
              <a:rPr lang="et-EE" sz="2800" b="0" dirty="0" err="1" smtClean="0"/>
              <a:t>of</a:t>
            </a:r>
            <a:r>
              <a:rPr lang="et-EE" sz="2800" b="0" dirty="0" smtClean="0"/>
              <a:t> </a:t>
            </a:r>
            <a:r>
              <a:rPr lang="et-EE" sz="2800" b="0" dirty="0" err="1" smtClean="0"/>
              <a:t>mutual</a:t>
            </a:r>
            <a:r>
              <a:rPr lang="et-EE" sz="2800" b="0" dirty="0" smtClean="0"/>
              <a:t> </a:t>
            </a:r>
            <a:r>
              <a:rPr lang="et-EE" sz="2800" b="0" dirty="0" err="1" smtClean="0"/>
              <a:t>learning</a:t>
            </a:r>
            <a:r>
              <a:rPr lang="et-EE" sz="2800" b="0" dirty="0" smtClean="0"/>
              <a:t>, </a:t>
            </a:r>
            <a:r>
              <a:rPr lang="et-EE" sz="2800" b="0" dirty="0" err="1" smtClean="0"/>
              <a:t>but</a:t>
            </a:r>
            <a:r>
              <a:rPr lang="et-EE" sz="2800" b="0" dirty="0" smtClean="0"/>
              <a:t> </a:t>
            </a:r>
            <a:r>
              <a:rPr lang="et-EE" sz="2800" b="0" dirty="0" err="1" smtClean="0"/>
              <a:t>the</a:t>
            </a:r>
            <a:r>
              <a:rPr lang="et-EE" sz="2800" b="0" dirty="0" smtClean="0"/>
              <a:t> </a:t>
            </a:r>
            <a:r>
              <a:rPr lang="et-EE" sz="2800" b="0" dirty="0" err="1" smtClean="0"/>
              <a:t>main</a:t>
            </a:r>
            <a:r>
              <a:rPr lang="et-EE" sz="2800" b="0" dirty="0" smtClean="0"/>
              <a:t> </a:t>
            </a:r>
            <a:r>
              <a:rPr lang="et-EE" sz="2800" b="0" dirty="0" err="1" smtClean="0"/>
              <a:t>actors</a:t>
            </a:r>
            <a:r>
              <a:rPr lang="et-EE" sz="2800" b="0" dirty="0" smtClean="0"/>
              <a:t> </a:t>
            </a:r>
            <a:r>
              <a:rPr lang="et-EE" sz="2800" b="0" dirty="0" err="1" smtClean="0"/>
              <a:t>have</a:t>
            </a:r>
            <a:r>
              <a:rPr lang="et-EE" sz="2800" b="0" dirty="0" smtClean="0"/>
              <a:t> </a:t>
            </a:r>
            <a:r>
              <a:rPr lang="et-EE" sz="2800" b="0" dirty="0" err="1" smtClean="0"/>
              <a:t>been</a:t>
            </a:r>
            <a:r>
              <a:rPr lang="et-EE" sz="2800" b="0" dirty="0" smtClean="0"/>
              <a:t> </a:t>
            </a:r>
          </a:p>
          <a:p>
            <a:pPr marL="457200" indent="-457200">
              <a:buFontTx/>
              <a:buChar char="-"/>
            </a:pPr>
            <a:r>
              <a:rPr lang="et-EE" sz="2800" b="0" dirty="0" err="1" smtClean="0"/>
              <a:t>Department</a:t>
            </a:r>
            <a:r>
              <a:rPr lang="et-EE" sz="2800" b="0" dirty="0" smtClean="0"/>
              <a:t> </a:t>
            </a:r>
            <a:r>
              <a:rPr lang="et-EE" sz="2800" b="0" dirty="0" err="1" smtClean="0"/>
              <a:t>of</a:t>
            </a:r>
            <a:r>
              <a:rPr lang="et-EE" sz="2800" b="0" dirty="0" smtClean="0"/>
              <a:t> </a:t>
            </a:r>
            <a:r>
              <a:rPr lang="et-EE" sz="2800" b="0" dirty="0" err="1" smtClean="0"/>
              <a:t>Higher</a:t>
            </a:r>
            <a:r>
              <a:rPr lang="et-EE" sz="2800" b="0" dirty="0" smtClean="0"/>
              <a:t> </a:t>
            </a:r>
            <a:r>
              <a:rPr lang="et-EE" sz="2800" b="0" dirty="0" err="1" smtClean="0"/>
              <a:t>Education</a:t>
            </a:r>
            <a:r>
              <a:rPr lang="et-EE" sz="2800" b="0" dirty="0" smtClean="0"/>
              <a:t> and </a:t>
            </a:r>
            <a:r>
              <a:rPr lang="et-EE" sz="2800" b="0" dirty="0" err="1" smtClean="0"/>
              <a:t>Research</a:t>
            </a:r>
            <a:endParaRPr lang="et-EE" sz="2800" b="0" dirty="0"/>
          </a:p>
          <a:p>
            <a:pPr marL="457200" indent="-457200">
              <a:buFontTx/>
              <a:buChar char="-"/>
            </a:pPr>
            <a:r>
              <a:rPr lang="et-EE" sz="2800" b="0" dirty="0" err="1" smtClean="0"/>
              <a:t>Accreditation</a:t>
            </a:r>
            <a:r>
              <a:rPr lang="et-EE" sz="2800" b="0" dirty="0" smtClean="0"/>
              <a:t> and </a:t>
            </a:r>
            <a:r>
              <a:rPr lang="et-EE" sz="2800" b="0" dirty="0" err="1" smtClean="0"/>
              <a:t>Nostrification</a:t>
            </a:r>
            <a:r>
              <a:rPr lang="et-EE" sz="2800" b="0" dirty="0" smtClean="0"/>
              <a:t> Office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54F8F17-3624-4A3C-BF8E-67F16148186A}" type="datetime1">
              <a:rPr lang="fi-FI" smtClean="0"/>
              <a:t>20.6.2017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7303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vaheslaid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274564"/>
            <a:ext cx="9144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5400" b="1" dirty="0" err="1" smtClean="0">
                <a:solidFill>
                  <a:schemeClr val="bg1"/>
                </a:solidFill>
              </a:rPr>
              <a:t>Regulations=agreements</a:t>
            </a:r>
            <a:r>
              <a:rPr lang="en-GB" sz="44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t-EE" sz="4400" b="1" dirty="0">
                <a:solidFill>
                  <a:schemeClr val="bg1"/>
                </a:solidFill>
              </a:rPr>
              <a:t>o</a:t>
            </a:r>
            <a:r>
              <a:rPr lang="et-EE" sz="4400" b="1" dirty="0" smtClean="0">
                <a:solidFill>
                  <a:schemeClr val="bg1"/>
                </a:solidFill>
              </a:rPr>
              <a:t>n </a:t>
            </a:r>
          </a:p>
          <a:p>
            <a:pPr algn="ctr"/>
            <a:r>
              <a:rPr lang="et-EE" sz="4400" b="1" dirty="0" err="1" smtClean="0">
                <a:solidFill>
                  <a:schemeClr val="bg1"/>
                </a:solidFill>
              </a:rPr>
              <a:t>how</a:t>
            </a:r>
            <a:r>
              <a:rPr lang="et-EE" sz="4400" b="1" dirty="0" smtClean="0">
                <a:solidFill>
                  <a:schemeClr val="bg1"/>
                </a:solidFill>
              </a:rPr>
              <a:t> </a:t>
            </a:r>
            <a:r>
              <a:rPr lang="en-GB" sz="4400" b="1" dirty="0" smtClean="0">
                <a:solidFill>
                  <a:schemeClr val="bg1"/>
                </a:solidFill>
              </a:rPr>
              <a:t>to support </a:t>
            </a:r>
          </a:p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the achievement </a:t>
            </a:r>
            <a:endParaRPr lang="et-EE" sz="44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of </a:t>
            </a:r>
            <a:endParaRPr lang="et-EE" sz="4400" b="1" dirty="0" smtClean="0">
              <a:solidFill>
                <a:schemeClr val="bg1"/>
              </a:solidFill>
            </a:endParaRPr>
          </a:p>
          <a:p>
            <a:pPr algn="ctr"/>
            <a:r>
              <a:rPr lang="et-EE" sz="4400" b="1" dirty="0" err="1">
                <a:solidFill>
                  <a:schemeClr val="bg1"/>
                </a:solidFill>
              </a:rPr>
              <a:t>n</a:t>
            </a:r>
            <a:r>
              <a:rPr lang="et-EE" sz="4400" b="1" dirty="0" err="1" smtClean="0">
                <a:solidFill>
                  <a:schemeClr val="bg1"/>
                </a:solidFill>
              </a:rPr>
              <a:t>ational</a:t>
            </a:r>
            <a:r>
              <a:rPr lang="et-EE" sz="4400" b="1" dirty="0" smtClean="0">
                <a:solidFill>
                  <a:schemeClr val="bg1"/>
                </a:solidFill>
              </a:rPr>
              <a:t> </a:t>
            </a:r>
            <a:r>
              <a:rPr lang="en-GB" sz="4400" b="1" dirty="0" smtClean="0">
                <a:solidFill>
                  <a:schemeClr val="bg1"/>
                </a:solidFill>
              </a:rPr>
              <a:t>goals</a:t>
            </a:r>
            <a:r>
              <a:rPr lang="et-EE" sz="4400" b="1" dirty="0" smtClean="0">
                <a:solidFill>
                  <a:schemeClr val="bg1"/>
                </a:solidFill>
              </a:rPr>
              <a:t> </a:t>
            </a:r>
            <a:r>
              <a:rPr lang="et-EE" sz="4400" b="1" dirty="0" err="1" smtClean="0">
                <a:solidFill>
                  <a:schemeClr val="bg1"/>
                </a:solidFill>
              </a:rPr>
              <a:t>for</a:t>
            </a:r>
            <a:r>
              <a:rPr lang="et-EE" sz="4400" b="1" dirty="0" smtClean="0">
                <a:solidFill>
                  <a:schemeClr val="bg1"/>
                </a:solidFill>
              </a:rPr>
              <a:t> HE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57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RVI_FI_2015">
  <a:themeElements>
    <a:clrScheme name="KARVI">
      <a:dk1>
        <a:sysClr val="windowText" lastClr="000000"/>
      </a:dk1>
      <a:lt1>
        <a:srgbClr val="FFFFFF"/>
      </a:lt1>
      <a:dk2>
        <a:srgbClr val="0D93D2"/>
      </a:dk2>
      <a:lt2>
        <a:srgbClr val="958B81"/>
      </a:lt2>
      <a:accent1>
        <a:srgbClr val="0D93D2"/>
      </a:accent1>
      <a:accent2>
        <a:srgbClr val="C8DDF1"/>
      </a:accent2>
      <a:accent3>
        <a:srgbClr val="85C598"/>
      </a:accent3>
      <a:accent4>
        <a:srgbClr val="DBEEE1"/>
      </a:accent4>
      <a:accent5>
        <a:srgbClr val="EF9F3C"/>
      </a:accent5>
      <a:accent6>
        <a:srgbClr val="FCE3C8"/>
      </a:accent6>
      <a:hlink>
        <a:srgbClr val="000000"/>
      </a:hlink>
      <a:folHlink>
        <a:srgbClr val="0D93D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KARVI_EN_2015_uusi" id="{35D59088-3D87-4603-B137-38772DF69515}" vid="{C993B41F-EC5A-41D1-B661-C444C1245EAF}"/>
    </a:ext>
  </a:extLst>
</a:theme>
</file>

<file path=ppt/theme/theme2.xml><?xml version="1.0" encoding="utf-8"?>
<a:theme xmlns:a="http://schemas.openxmlformats.org/drawingml/2006/main" name="6_Office Theme">
  <a:themeElements>
    <a:clrScheme name="Custom 1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FFC000"/>
      </a:accent2>
      <a:accent3>
        <a:srgbClr val="FF0000"/>
      </a:accent3>
      <a:accent4>
        <a:srgbClr val="7030A0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KARVI_EN_2015_uusi</Template>
  <TotalTime>4330</TotalTime>
  <Words>357</Words>
  <Application>Microsoft Office PowerPoint</Application>
  <PresentationFormat>On-screen Show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KARVI_FI_2015</vt:lpstr>
      <vt:lpstr>6_Office Theme</vt:lpstr>
      <vt:lpstr>Business Contrast 16x9</vt:lpstr>
      <vt:lpstr>Developing the Legal and Regulative Framework  20 June 2017  Baku  Heli Mattisen, Sülhaddin Gözalov             </vt:lpstr>
      <vt:lpstr>Aims of Component 1</vt:lpstr>
      <vt:lpstr>Partners</vt:lpstr>
      <vt:lpstr>Methods</vt:lpstr>
      <vt:lpstr>Concrete recommendations regarding</vt:lpstr>
      <vt:lpstr>Main outcomes</vt:lpstr>
      <vt:lpstr>PowerPoint Presentation</vt:lpstr>
      <vt:lpstr>Finally</vt:lpstr>
      <vt:lpstr>PowerPoint Presentation</vt:lpstr>
    </vt:vector>
  </TitlesOfParts>
  <Company>KARVI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on a white background</dc:title>
  <dc:creator>Hilla Aurén</dc:creator>
  <cp:lastModifiedBy>Heli Mattisen</cp:lastModifiedBy>
  <cp:revision>171</cp:revision>
  <cp:lastPrinted>2012-10-17T07:14:15Z</cp:lastPrinted>
  <dcterms:created xsi:type="dcterms:W3CDTF">2017-02-21T03:47:11Z</dcterms:created>
  <dcterms:modified xsi:type="dcterms:W3CDTF">2017-06-20T04:06:43Z</dcterms:modified>
</cp:coreProperties>
</file>