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3.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6" r:id="rId1"/>
    <p:sldMasterId id="2147483672" r:id="rId2"/>
    <p:sldMasterId id="2147483684" r:id="rId3"/>
    <p:sldMasterId id="2147483696" r:id="rId4"/>
  </p:sldMasterIdLst>
  <p:notesMasterIdLst>
    <p:notesMasterId r:id="rId21"/>
  </p:notesMasterIdLst>
  <p:handoutMasterIdLst>
    <p:handoutMasterId r:id="rId22"/>
  </p:handoutMasterIdLst>
  <p:sldIdLst>
    <p:sldId id="300" r:id="rId5"/>
    <p:sldId id="284" r:id="rId6"/>
    <p:sldId id="301" r:id="rId7"/>
    <p:sldId id="303" r:id="rId8"/>
    <p:sldId id="304" r:id="rId9"/>
    <p:sldId id="305" r:id="rId10"/>
    <p:sldId id="308" r:id="rId11"/>
    <p:sldId id="311" r:id="rId12"/>
    <p:sldId id="312" r:id="rId13"/>
    <p:sldId id="313" r:id="rId14"/>
    <p:sldId id="314" r:id="rId15"/>
    <p:sldId id="315" r:id="rId16"/>
    <p:sldId id="316" r:id="rId17"/>
    <p:sldId id="317" r:id="rId18"/>
    <p:sldId id="318" r:id="rId19"/>
    <p:sldId id="277" r:id="rId20"/>
  </p:sldIdLst>
  <p:sldSz cx="9144000" cy="6858000" type="screen4x3"/>
  <p:notesSz cx="6797675" cy="9926638"/>
  <p:defaultText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t-EE"/>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2D3D8AA5-E166-49FC-9E91-185C7F5810AE}" type="datetimeFigureOut">
              <a:rPr lang="et-EE" smtClean="0"/>
              <a:t>19.07.2016</a:t>
            </a:fld>
            <a:endParaRPr lang="et-EE"/>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t-EE"/>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600E84F2-97A8-4F6F-9A55-773A0BEB01E9}" type="slidenum">
              <a:rPr lang="et-EE" smtClean="0"/>
              <a:t>‹#›</a:t>
            </a:fld>
            <a:endParaRPr lang="et-EE"/>
          </a:p>
        </p:txBody>
      </p:sp>
    </p:spTree>
    <p:extLst>
      <p:ext uri="{BB962C8B-B14F-4D97-AF65-F5344CB8AC3E}">
        <p14:creationId xmlns:p14="http://schemas.microsoft.com/office/powerpoint/2010/main" val="27148387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t-EE"/>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6E27330C-56E8-43ED-8CEE-F0D6657F09C7}" type="datetimeFigureOut">
              <a:rPr lang="et-EE" smtClean="0"/>
              <a:t>19.07.2016</a:t>
            </a:fld>
            <a:endParaRPr lang="et-EE"/>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t-EE"/>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t-EE"/>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5EF09D78-FB9A-4EF2-B1B8-3BA9D6615F56}" type="slidenum">
              <a:rPr lang="et-EE" smtClean="0"/>
              <a:t>‹#›</a:t>
            </a:fld>
            <a:endParaRPr lang="et-EE"/>
          </a:p>
        </p:txBody>
      </p:sp>
    </p:spTree>
    <p:extLst>
      <p:ext uri="{BB962C8B-B14F-4D97-AF65-F5344CB8AC3E}">
        <p14:creationId xmlns:p14="http://schemas.microsoft.com/office/powerpoint/2010/main" val="30293855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480120" y="1628800"/>
            <a:ext cx="7340352" cy="2088232"/>
          </a:xfrm>
        </p:spPr>
        <p:txBody>
          <a:bodyPr/>
          <a:lstStyle/>
          <a:p>
            <a:r>
              <a:rPr lang="en-US" dirty="0" smtClean="0"/>
              <a:t>Click to edit Master title style</a:t>
            </a:r>
            <a:endParaRPr lang="et-EE" dirty="0"/>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6" name="Rectangle 6"/>
          <p:cNvSpPr>
            <a:spLocks noGrp="1" noChangeArrowheads="1"/>
          </p:cNvSpPr>
          <p:nvPr>
            <p:ph type="sldNum" sz="quarter" idx="12"/>
          </p:nvPr>
        </p:nvSpPr>
        <p:spPr>
          <a:ln/>
        </p:spPr>
        <p:txBody>
          <a:bodyPr/>
          <a:lstStyle>
            <a:lvl1pPr>
              <a:defRPr/>
            </a:lvl1pPr>
          </a:lstStyle>
          <a:p>
            <a:fld id="{86CB4B4D-7CA3-9044-876B-883B54F8677D}" type="slidenum">
              <a:rPr lang="et-EE" smtClean="0"/>
              <a:t>‹#›</a:t>
            </a:fld>
            <a:endParaRPr lang="et-EE"/>
          </a:p>
        </p:txBody>
      </p:sp>
      <p:pic>
        <p:nvPicPr>
          <p:cNvPr id="1026"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051720" y="3869655"/>
            <a:ext cx="2865437" cy="2079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2602194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lvl1pPr>
              <a:defRPr/>
            </a:lvl1pPr>
          </a:lstStyle>
          <a:p>
            <a:r>
              <a:rPr lang="fi-FI" smtClean="0"/>
              <a:t>Muokkaa perustyyl. napsautt.</a:t>
            </a:r>
            <a:endParaRPr lang="fi-FI"/>
          </a:p>
        </p:txBody>
      </p:sp>
      <p:sp>
        <p:nvSpPr>
          <p:cNvPr id="3" name="Tekstin paikkamerkki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4" name="Sisällön paikkamerkk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5" name="Tekstin paikkamerkki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6" name="Sisällön paikkamerkk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7" name="Päivämäärän paikkamerkki 6"/>
          <p:cNvSpPr>
            <a:spLocks noGrp="1"/>
          </p:cNvSpPr>
          <p:nvPr>
            <p:ph type="dt" sz="half" idx="10"/>
          </p:nvPr>
        </p:nvSpPr>
        <p:spPr/>
        <p:txBody>
          <a:bodyPr/>
          <a:lstStyle/>
          <a:p>
            <a:fld id="{489827E5-8F51-4477-AD85-CF5B67E9D29A}" type="datetime1">
              <a:rPr lang="fi-FI" smtClean="0">
                <a:solidFill>
                  <a:prstClr val="black">
                    <a:tint val="75000"/>
                  </a:prstClr>
                </a:solidFill>
              </a:rPr>
              <a:pPr/>
              <a:t>19.7.2016</a:t>
            </a:fld>
            <a:endParaRPr lang="fi-FI">
              <a:solidFill>
                <a:prstClr val="black">
                  <a:tint val="75000"/>
                </a:prstClr>
              </a:solidFill>
            </a:endParaRPr>
          </a:p>
        </p:txBody>
      </p:sp>
      <p:sp>
        <p:nvSpPr>
          <p:cNvPr id="8" name="Alatunnisteen paikkamerkki 7"/>
          <p:cNvSpPr>
            <a:spLocks noGrp="1"/>
          </p:cNvSpPr>
          <p:nvPr>
            <p:ph type="ftr" sz="quarter" idx="11"/>
          </p:nvPr>
        </p:nvSpPr>
        <p:spPr/>
        <p:txBody>
          <a:bodyPr/>
          <a:lstStyle/>
          <a:p>
            <a:endParaRPr lang="fi-FI">
              <a:solidFill>
                <a:prstClr val="black">
                  <a:tint val="75000"/>
                </a:prstClr>
              </a:solidFill>
            </a:endParaRPr>
          </a:p>
        </p:txBody>
      </p:sp>
      <p:sp>
        <p:nvSpPr>
          <p:cNvPr id="9" name="Dian numeron paikkamerkki 8"/>
          <p:cNvSpPr>
            <a:spLocks noGrp="1"/>
          </p:cNvSpPr>
          <p:nvPr>
            <p:ph type="sldNum" sz="quarter" idx="12"/>
          </p:nvPr>
        </p:nvSpPr>
        <p:spPr/>
        <p:txBody>
          <a:bodyPr/>
          <a:lstStyle/>
          <a:p>
            <a:fld id="{A99B9E98-DCE1-48B7-B2CD-F99AFC9452D4}" type="slidenum">
              <a:rPr lang="fi-FI" smtClean="0">
                <a:solidFill>
                  <a:prstClr val="black">
                    <a:tint val="75000"/>
                  </a:prstClr>
                </a:solidFill>
              </a:rPr>
              <a:pPr/>
              <a:t>‹#›</a:t>
            </a:fld>
            <a:endParaRPr lang="fi-FI">
              <a:solidFill>
                <a:prstClr val="black">
                  <a:tint val="75000"/>
                </a:prstClr>
              </a:solidFill>
            </a:endParaRPr>
          </a:p>
        </p:txBody>
      </p:sp>
    </p:spTree>
    <p:extLst>
      <p:ext uri="{BB962C8B-B14F-4D97-AF65-F5344CB8AC3E}">
        <p14:creationId xmlns:p14="http://schemas.microsoft.com/office/powerpoint/2010/main" val="31980329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Päivämäärän paikkamerkki 2"/>
          <p:cNvSpPr>
            <a:spLocks noGrp="1"/>
          </p:cNvSpPr>
          <p:nvPr>
            <p:ph type="dt" sz="half" idx="10"/>
          </p:nvPr>
        </p:nvSpPr>
        <p:spPr/>
        <p:txBody>
          <a:bodyPr/>
          <a:lstStyle/>
          <a:p>
            <a:fld id="{B5CEFE59-EC32-4DC4-9548-867D606C7905}" type="datetime1">
              <a:rPr lang="fi-FI" smtClean="0">
                <a:solidFill>
                  <a:prstClr val="black">
                    <a:tint val="75000"/>
                  </a:prstClr>
                </a:solidFill>
              </a:rPr>
              <a:pPr/>
              <a:t>19.7.2016</a:t>
            </a:fld>
            <a:endParaRPr lang="fi-FI">
              <a:solidFill>
                <a:prstClr val="black">
                  <a:tint val="75000"/>
                </a:prstClr>
              </a:solidFill>
            </a:endParaRPr>
          </a:p>
        </p:txBody>
      </p:sp>
      <p:sp>
        <p:nvSpPr>
          <p:cNvPr id="4" name="Alatunnisteen paikkamerkki 3"/>
          <p:cNvSpPr>
            <a:spLocks noGrp="1"/>
          </p:cNvSpPr>
          <p:nvPr>
            <p:ph type="ftr" sz="quarter" idx="11"/>
          </p:nvPr>
        </p:nvSpPr>
        <p:spPr/>
        <p:txBody>
          <a:bodyPr/>
          <a:lstStyle/>
          <a:p>
            <a:endParaRPr lang="fi-FI">
              <a:solidFill>
                <a:prstClr val="black">
                  <a:tint val="75000"/>
                </a:prstClr>
              </a:solidFill>
            </a:endParaRPr>
          </a:p>
        </p:txBody>
      </p:sp>
      <p:sp>
        <p:nvSpPr>
          <p:cNvPr id="5" name="Dian numeron paikkamerkki 4"/>
          <p:cNvSpPr>
            <a:spLocks noGrp="1"/>
          </p:cNvSpPr>
          <p:nvPr>
            <p:ph type="sldNum" sz="quarter" idx="12"/>
          </p:nvPr>
        </p:nvSpPr>
        <p:spPr/>
        <p:txBody>
          <a:bodyPr/>
          <a:lstStyle/>
          <a:p>
            <a:fld id="{A99B9E98-DCE1-48B7-B2CD-F99AFC9452D4}" type="slidenum">
              <a:rPr lang="fi-FI" smtClean="0">
                <a:solidFill>
                  <a:prstClr val="black">
                    <a:tint val="75000"/>
                  </a:prstClr>
                </a:solidFill>
              </a:rPr>
              <a:pPr/>
              <a:t>‹#›</a:t>
            </a:fld>
            <a:endParaRPr lang="fi-FI">
              <a:solidFill>
                <a:prstClr val="black">
                  <a:tint val="75000"/>
                </a:prstClr>
              </a:solidFill>
            </a:endParaRPr>
          </a:p>
        </p:txBody>
      </p:sp>
    </p:spTree>
    <p:extLst>
      <p:ext uri="{BB962C8B-B14F-4D97-AF65-F5344CB8AC3E}">
        <p14:creationId xmlns:p14="http://schemas.microsoft.com/office/powerpoint/2010/main" val="29909402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p:cNvSpPr>
            <a:spLocks noGrp="1"/>
          </p:cNvSpPr>
          <p:nvPr>
            <p:ph type="dt" sz="half" idx="10"/>
          </p:nvPr>
        </p:nvSpPr>
        <p:spPr/>
        <p:txBody>
          <a:bodyPr/>
          <a:lstStyle/>
          <a:p>
            <a:fld id="{4621EBA5-7C8C-4385-AE81-20F2BA224583}" type="datetime1">
              <a:rPr lang="fi-FI" smtClean="0">
                <a:solidFill>
                  <a:prstClr val="black">
                    <a:tint val="75000"/>
                  </a:prstClr>
                </a:solidFill>
              </a:rPr>
              <a:pPr/>
              <a:t>19.7.2016</a:t>
            </a:fld>
            <a:endParaRPr lang="fi-FI">
              <a:solidFill>
                <a:prstClr val="black">
                  <a:tint val="75000"/>
                </a:prstClr>
              </a:solidFill>
            </a:endParaRPr>
          </a:p>
        </p:txBody>
      </p:sp>
      <p:sp>
        <p:nvSpPr>
          <p:cNvPr id="3" name="Alatunnisteen paikkamerkki 2"/>
          <p:cNvSpPr>
            <a:spLocks noGrp="1"/>
          </p:cNvSpPr>
          <p:nvPr>
            <p:ph type="ftr" sz="quarter" idx="11"/>
          </p:nvPr>
        </p:nvSpPr>
        <p:spPr/>
        <p:txBody>
          <a:bodyPr/>
          <a:lstStyle/>
          <a:p>
            <a:endParaRPr lang="fi-FI">
              <a:solidFill>
                <a:prstClr val="black">
                  <a:tint val="75000"/>
                </a:prstClr>
              </a:solidFill>
            </a:endParaRPr>
          </a:p>
        </p:txBody>
      </p:sp>
      <p:sp>
        <p:nvSpPr>
          <p:cNvPr id="4" name="Dian numeron paikkamerkki 3"/>
          <p:cNvSpPr>
            <a:spLocks noGrp="1"/>
          </p:cNvSpPr>
          <p:nvPr>
            <p:ph type="sldNum" sz="quarter" idx="12"/>
          </p:nvPr>
        </p:nvSpPr>
        <p:spPr/>
        <p:txBody>
          <a:bodyPr/>
          <a:lstStyle/>
          <a:p>
            <a:fld id="{A99B9E98-DCE1-48B7-B2CD-F99AFC9452D4}" type="slidenum">
              <a:rPr lang="fi-FI" smtClean="0">
                <a:solidFill>
                  <a:prstClr val="black">
                    <a:tint val="75000"/>
                  </a:prstClr>
                </a:solidFill>
              </a:rPr>
              <a:pPr/>
              <a:t>‹#›</a:t>
            </a:fld>
            <a:endParaRPr lang="fi-FI">
              <a:solidFill>
                <a:prstClr val="black">
                  <a:tint val="75000"/>
                </a:prstClr>
              </a:solidFill>
            </a:endParaRPr>
          </a:p>
        </p:txBody>
      </p:sp>
    </p:spTree>
    <p:extLst>
      <p:ext uri="{BB962C8B-B14F-4D97-AF65-F5344CB8AC3E}">
        <p14:creationId xmlns:p14="http://schemas.microsoft.com/office/powerpoint/2010/main" val="22174966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457200" y="273050"/>
            <a:ext cx="3008313" cy="1162050"/>
          </a:xfrm>
        </p:spPr>
        <p:txBody>
          <a:bodyPr anchor="b"/>
          <a:lstStyle>
            <a:lvl1pPr algn="l">
              <a:defRPr sz="2000" b="1"/>
            </a:lvl1pPr>
          </a:lstStyle>
          <a:p>
            <a:r>
              <a:rPr lang="fi-FI" smtClean="0"/>
              <a:t>Muokkaa perustyyl. napsautt.</a:t>
            </a:r>
            <a:endParaRPr lang="fi-FI"/>
          </a:p>
        </p:txBody>
      </p:sp>
      <p:sp>
        <p:nvSpPr>
          <p:cNvPr id="3" name="Sisällön paikkamerkk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Tekstin paikkamerkki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5" name="Päivämäärän paikkamerkki 4"/>
          <p:cNvSpPr>
            <a:spLocks noGrp="1"/>
          </p:cNvSpPr>
          <p:nvPr>
            <p:ph type="dt" sz="half" idx="10"/>
          </p:nvPr>
        </p:nvSpPr>
        <p:spPr/>
        <p:txBody>
          <a:bodyPr/>
          <a:lstStyle/>
          <a:p>
            <a:fld id="{11559364-D4B9-4CE5-9C11-2745B71DCE5B}" type="datetime1">
              <a:rPr lang="fi-FI" smtClean="0">
                <a:solidFill>
                  <a:prstClr val="black">
                    <a:tint val="75000"/>
                  </a:prstClr>
                </a:solidFill>
              </a:rPr>
              <a:pPr/>
              <a:t>19.7.2016</a:t>
            </a:fld>
            <a:endParaRPr lang="fi-FI">
              <a:solidFill>
                <a:prstClr val="black">
                  <a:tint val="75000"/>
                </a:prstClr>
              </a:solidFill>
            </a:endParaRPr>
          </a:p>
        </p:txBody>
      </p:sp>
      <p:sp>
        <p:nvSpPr>
          <p:cNvPr id="6" name="Alatunnisteen paikkamerkki 5"/>
          <p:cNvSpPr>
            <a:spLocks noGrp="1"/>
          </p:cNvSpPr>
          <p:nvPr>
            <p:ph type="ftr" sz="quarter" idx="11"/>
          </p:nvPr>
        </p:nvSpPr>
        <p:spPr/>
        <p:txBody>
          <a:bodyPr/>
          <a:lstStyle/>
          <a:p>
            <a:endParaRPr lang="fi-FI">
              <a:solidFill>
                <a:prstClr val="black">
                  <a:tint val="75000"/>
                </a:prstClr>
              </a:solidFill>
            </a:endParaRPr>
          </a:p>
        </p:txBody>
      </p:sp>
      <p:sp>
        <p:nvSpPr>
          <p:cNvPr id="7" name="Dian numeron paikkamerkki 6"/>
          <p:cNvSpPr>
            <a:spLocks noGrp="1"/>
          </p:cNvSpPr>
          <p:nvPr>
            <p:ph type="sldNum" sz="quarter" idx="12"/>
          </p:nvPr>
        </p:nvSpPr>
        <p:spPr/>
        <p:txBody>
          <a:bodyPr/>
          <a:lstStyle/>
          <a:p>
            <a:fld id="{A99B9E98-DCE1-48B7-B2CD-F99AFC9452D4}" type="slidenum">
              <a:rPr lang="fi-FI" smtClean="0">
                <a:solidFill>
                  <a:prstClr val="black">
                    <a:tint val="75000"/>
                  </a:prstClr>
                </a:solidFill>
              </a:rPr>
              <a:pPr/>
              <a:t>‹#›</a:t>
            </a:fld>
            <a:endParaRPr lang="fi-FI">
              <a:solidFill>
                <a:prstClr val="black">
                  <a:tint val="75000"/>
                </a:prstClr>
              </a:solidFill>
            </a:endParaRPr>
          </a:p>
        </p:txBody>
      </p:sp>
    </p:spTree>
    <p:extLst>
      <p:ext uri="{BB962C8B-B14F-4D97-AF65-F5344CB8AC3E}">
        <p14:creationId xmlns:p14="http://schemas.microsoft.com/office/powerpoint/2010/main" val="17776966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Otsikko 1"/>
          <p:cNvSpPr>
            <a:spLocks noGrp="1"/>
          </p:cNvSpPr>
          <p:nvPr>
            <p:ph type="title"/>
          </p:nvPr>
        </p:nvSpPr>
        <p:spPr>
          <a:xfrm>
            <a:off x="1792288" y="4800600"/>
            <a:ext cx="5486400" cy="566738"/>
          </a:xfrm>
        </p:spPr>
        <p:txBody>
          <a:bodyPr anchor="b"/>
          <a:lstStyle>
            <a:lvl1pPr algn="l">
              <a:defRPr sz="2000" b="1"/>
            </a:lvl1pPr>
          </a:lstStyle>
          <a:p>
            <a:r>
              <a:rPr lang="fi-FI" smtClean="0"/>
              <a:t>Muokkaa perustyyl. napsautt.</a:t>
            </a:r>
            <a:endParaRPr lang="fi-FI"/>
          </a:p>
        </p:txBody>
      </p:sp>
      <p:sp>
        <p:nvSpPr>
          <p:cNvPr id="3" name="Kuvan paikkamerkki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5" name="Päivämäärän paikkamerkki 4"/>
          <p:cNvSpPr>
            <a:spLocks noGrp="1"/>
          </p:cNvSpPr>
          <p:nvPr>
            <p:ph type="dt" sz="half" idx="10"/>
          </p:nvPr>
        </p:nvSpPr>
        <p:spPr/>
        <p:txBody>
          <a:bodyPr/>
          <a:lstStyle/>
          <a:p>
            <a:fld id="{B13001EC-8813-43CA-9189-3D351B01599E}" type="datetime1">
              <a:rPr lang="fi-FI" smtClean="0">
                <a:solidFill>
                  <a:prstClr val="black">
                    <a:tint val="75000"/>
                  </a:prstClr>
                </a:solidFill>
              </a:rPr>
              <a:pPr/>
              <a:t>19.7.2016</a:t>
            </a:fld>
            <a:endParaRPr lang="fi-FI">
              <a:solidFill>
                <a:prstClr val="black">
                  <a:tint val="75000"/>
                </a:prstClr>
              </a:solidFill>
            </a:endParaRPr>
          </a:p>
        </p:txBody>
      </p:sp>
      <p:sp>
        <p:nvSpPr>
          <p:cNvPr id="6" name="Alatunnisteen paikkamerkki 5"/>
          <p:cNvSpPr>
            <a:spLocks noGrp="1"/>
          </p:cNvSpPr>
          <p:nvPr>
            <p:ph type="ftr" sz="quarter" idx="11"/>
          </p:nvPr>
        </p:nvSpPr>
        <p:spPr/>
        <p:txBody>
          <a:bodyPr/>
          <a:lstStyle/>
          <a:p>
            <a:endParaRPr lang="fi-FI">
              <a:solidFill>
                <a:prstClr val="black">
                  <a:tint val="75000"/>
                </a:prstClr>
              </a:solidFill>
            </a:endParaRPr>
          </a:p>
        </p:txBody>
      </p:sp>
      <p:sp>
        <p:nvSpPr>
          <p:cNvPr id="7" name="Dian numeron paikkamerkki 6"/>
          <p:cNvSpPr>
            <a:spLocks noGrp="1"/>
          </p:cNvSpPr>
          <p:nvPr>
            <p:ph type="sldNum" sz="quarter" idx="12"/>
          </p:nvPr>
        </p:nvSpPr>
        <p:spPr/>
        <p:txBody>
          <a:bodyPr/>
          <a:lstStyle/>
          <a:p>
            <a:fld id="{A99B9E98-DCE1-48B7-B2CD-F99AFC9452D4}" type="slidenum">
              <a:rPr lang="fi-FI" smtClean="0">
                <a:solidFill>
                  <a:prstClr val="black">
                    <a:tint val="75000"/>
                  </a:prstClr>
                </a:solidFill>
              </a:rPr>
              <a:pPr/>
              <a:t>‹#›</a:t>
            </a:fld>
            <a:endParaRPr lang="fi-FI">
              <a:solidFill>
                <a:prstClr val="black">
                  <a:tint val="75000"/>
                </a:prstClr>
              </a:solidFill>
            </a:endParaRPr>
          </a:p>
        </p:txBody>
      </p:sp>
    </p:spTree>
    <p:extLst>
      <p:ext uri="{BB962C8B-B14F-4D97-AF65-F5344CB8AC3E}">
        <p14:creationId xmlns:p14="http://schemas.microsoft.com/office/powerpoint/2010/main" val="134285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Pystysuoran tekstin paikkamerkki 2"/>
          <p:cNvSpPr>
            <a:spLocks noGrp="1"/>
          </p:cNvSpPr>
          <p:nvPr>
            <p:ph type="body" orient="vert" idx="1"/>
          </p:nvPr>
        </p:nvSpPr>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E80DC7E9-6748-4256-B039-6D73879E0D8A}" type="datetime1">
              <a:rPr lang="fi-FI" smtClean="0">
                <a:solidFill>
                  <a:prstClr val="black">
                    <a:tint val="75000"/>
                  </a:prstClr>
                </a:solidFill>
              </a:rPr>
              <a:pPr/>
              <a:t>19.7.2016</a:t>
            </a:fld>
            <a:endParaRPr lang="fi-FI">
              <a:solidFill>
                <a:prstClr val="black">
                  <a:tint val="75000"/>
                </a:prstClr>
              </a:solidFill>
            </a:endParaRPr>
          </a:p>
        </p:txBody>
      </p:sp>
      <p:sp>
        <p:nvSpPr>
          <p:cNvPr id="5" name="Alatunnisteen paikkamerkki 4"/>
          <p:cNvSpPr>
            <a:spLocks noGrp="1"/>
          </p:cNvSpPr>
          <p:nvPr>
            <p:ph type="ftr" sz="quarter" idx="11"/>
          </p:nvPr>
        </p:nvSpPr>
        <p:spPr/>
        <p:txBody>
          <a:bodyPr/>
          <a:lstStyle/>
          <a:p>
            <a:endParaRPr lang="fi-FI">
              <a:solidFill>
                <a:prstClr val="black">
                  <a:tint val="75000"/>
                </a:prstClr>
              </a:solidFill>
            </a:endParaRPr>
          </a:p>
        </p:txBody>
      </p:sp>
      <p:sp>
        <p:nvSpPr>
          <p:cNvPr id="6" name="Dian numeron paikkamerkki 5"/>
          <p:cNvSpPr>
            <a:spLocks noGrp="1"/>
          </p:cNvSpPr>
          <p:nvPr>
            <p:ph type="sldNum" sz="quarter" idx="12"/>
          </p:nvPr>
        </p:nvSpPr>
        <p:spPr/>
        <p:txBody>
          <a:bodyPr/>
          <a:lstStyle/>
          <a:p>
            <a:fld id="{A99B9E98-DCE1-48B7-B2CD-F99AFC9452D4}" type="slidenum">
              <a:rPr lang="fi-FI" smtClean="0">
                <a:solidFill>
                  <a:prstClr val="black">
                    <a:tint val="75000"/>
                  </a:prstClr>
                </a:solidFill>
              </a:rPr>
              <a:pPr/>
              <a:t>‹#›</a:t>
            </a:fld>
            <a:endParaRPr lang="fi-FI">
              <a:solidFill>
                <a:prstClr val="black">
                  <a:tint val="75000"/>
                </a:prstClr>
              </a:solidFill>
            </a:endParaRPr>
          </a:p>
        </p:txBody>
      </p:sp>
    </p:spTree>
    <p:extLst>
      <p:ext uri="{BB962C8B-B14F-4D97-AF65-F5344CB8AC3E}">
        <p14:creationId xmlns:p14="http://schemas.microsoft.com/office/powerpoint/2010/main" val="25453237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p:cNvSpPr>
            <a:spLocks noGrp="1"/>
          </p:cNvSpPr>
          <p:nvPr>
            <p:ph type="title" orient="vert"/>
          </p:nvPr>
        </p:nvSpPr>
        <p:spPr>
          <a:xfrm>
            <a:off x="6629400" y="274638"/>
            <a:ext cx="2057400" cy="5851525"/>
          </a:xfrm>
        </p:spPr>
        <p:txBody>
          <a:bodyPr vert="eaVert"/>
          <a:lstStyle/>
          <a:p>
            <a:r>
              <a:rPr lang="fi-FI" smtClean="0"/>
              <a:t>Muokkaa perustyyl. napsautt.</a:t>
            </a:r>
            <a:endParaRPr lang="fi-FI"/>
          </a:p>
        </p:txBody>
      </p:sp>
      <p:sp>
        <p:nvSpPr>
          <p:cNvPr id="3" name="Pystysuoran tekstin paikkamerkki 2"/>
          <p:cNvSpPr>
            <a:spLocks noGrp="1"/>
          </p:cNvSpPr>
          <p:nvPr>
            <p:ph type="body" orient="vert" idx="1"/>
          </p:nvPr>
        </p:nvSpPr>
        <p:spPr>
          <a:xfrm>
            <a:off x="457200" y="274638"/>
            <a:ext cx="6019800" cy="5851525"/>
          </a:xfrm>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2B615203-D8DE-42E7-AA2A-815563824AC7}" type="datetime1">
              <a:rPr lang="fi-FI" smtClean="0">
                <a:solidFill>
                  <a:prstClr val="black">
                    <a:tint val="75000"/>
                  </a:prstClr>
                </a:solidFill>
              </a:rPr>
              <a:pPr/>
              <a:t>19.7.2016</a:t>
            </a:fld>
            <a:endParaRPr lang="fi-FI">
              <a:solidFill>
                <a:prstClr val="black">
                  <a:tint val="75000"/>
                </a:prstClr>
              </a:solidFill>
            </a:endParaRPr>
          </a:p>
        </p:txBody>
      </p:sp>
      <p:sp>
        <p:nvSpPr>
          <p:cNvPr id="5" name="Alatunnisteen paikkamerkki 4"/>
          <p:cNvSpPr>
            <a:spLocks noGrp="1"/>
          </p:cNvSpPr>
          <p:nvPr>
            <p:ph type="ftr" sz="quarter" idx="11"/>
          </p:nvPr>
        </p:nvSpPr>
        <p:spPr/>
        <p:txBody>
          <a:bodyPr/>
          <a:lstStyle/>
          <a:p>
            <a:endParaRPr lang="fi-FI">
              <a:solidFill>
                <a:prstClr val="black">
                  <a:tint val="75000"/>
                </a:prstClr>
              </a:solidFill>
            </a:endParaRPr>
          </a:p>
        </p:txBody>
      </p:sp>
      <p:sp>
        <p:nvSpPr>
          <p:cNvPr id="6" name="Dian numeron paikkamerkki 5"/>
          <p:cNvSpPr>
            <a:spLocks noGrp="1"/>
          </p:cNvSpPr>
          <p:nvPr>
            <p:ph type="sldNum" sz="quarter" idx="12"/>
          </p:nvPr>
        </p:nvSpPr>
        <p:spPr/>
        <p:txBody>
          <a:bodyPr/>
          <a:lstStyle/>
          <a:p>
            <a:fld id="{A99B9E98-DCE1-48B7-B2CD-F99AFC9452D4}" type="slidenum">
              <a:rPr lang="fi-FI" smtClean="0">
                <a:solidFill>
                  <a:prstClr val="black">
                    <a:tint val="75000"/>
                  </a:prstClr>
                </a:solidFill>
              </a:rPr>
              <a:pPr/>
              <a:t>‹#›</a:t>
            </a:fld>
            <a:endParaRPr lang="fi-FI">
              <a:solidFill>
                <a:prstClr val="black">
                  <a:tint val="75000"/>
                </a:prstClr>
              </a:solidFill>
            </a:endParaRPr>
          </a:p>
        </p:txBody>
      </p:sp>
    </p:spTree>
    <p:extLst>
      <p:ext uri="{BB962C8B-B14F-4D97-AF65-F5344CB8AC3E}">
        <p14:creationId xmlns:p14="http://schemas.microsoft.com/office/powerpoint/2010/main" val="160207525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p:cNvSpPr>
            <a:spLocks noGrp="1"/>
          </p:cNvSpPr>
          <p:nvPr>
            <p:ph type="ctrTitle"/>
          </p:nvPr>
        </p:nvSpPr>
        <p:spPr>
          <a:xfrm>
            <a:off x="685800" y="2130425"/>
            <a:ext cx="7772400" cy="1470025"/>
          </a:xfrm>
        </p:spPr>
        <p:txBody>
          <a:bodyPr/>
          <a:lstStyle/>
          <a:p>
            <a:r>
              <a:rPr lang="fi-FI" smtClean="0"/>
              <a:t>Muokkaa perustyyl. napsautt.</a:t>
            </a:r>
            <a:endParaRPr lang="fi-FI"/>
          </a:p>
        </p:txBody>
      </p:sp>
      <p:sp>
        <p:nvSpPr>
          <p:cNvPr id="3" name="Alaotsikk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Muokkaa alaotsikon perustyyliä napsautt.</a:t>
            </a:r>
            <a:endParaRPr lang="fi-FI"/>
          </a:p>
        </p:txBody>
      </p:sp>
      <p:sp>
        <p:nvSpPr>
          <p:cNvPr id="4" name="Päivämäärän paikkamerkki 3"/>
          <p:cNvSpPr>
            <a:spLocks noGrp="1"/>
          </p:cNvSpPr>
          <p:nvPr>
            <p:ph type="dt" sz="half" idx="10"/>
          </p:nvPr>
        </p:nvSpPr>
        <p:spPr/>
        <p:txBody>
          <a:bodyPr/>
          <a:lstStyle/>
          <a:p>
            <a:fld id="{51DC9E1D-2D3D-495E-BA2D-0FE9B8094151}" type="datetime1">
              <a:rPr lang="fi-FI" smtClean="0">
                <a:solidFill>
                  <a:prstClr val="black">
                    <a:tint val="75000"/>
                  </a:prstClr>
                </a:solidFill>
              </a:rPr>
              <a:pPr/>
              <a:t>19.7.2016</a:t>
            </a:fld>
            <a:endParaRPr lang="fi-FI">
              <a:solidFill>
                <a:prstClr val="black">
                  <a:tint val="75000"/>
                </a:prstClr>
              </a:solidFill>
            </a:endParaRPr>
          </a:p>
        </p:txBody>
      </p:sp>
      <p:sp>
        <p:nvSpPr>
          <p:cNvPr id="5" name="Alatunnisteen paikkamerkki 4"/>
          <p:cNvSpPr>
            <a:spLocks noGrp="1"/>
          </p:cNvSpPr>
          <p:nvPr>
            <p:ph type="ftr" sz="quarter" idx="11"/>
          </p:nvPr>
        </p:nvSpPr>
        <p:spPr/>
        <p:txBody>
          <a:bodyPr/>
          <a:lstStyle/>
          <a:p>
            <a:endParaRPr lang="fi-FI">
              <a:solidFill>
                <a:prstClr val="black">
                  <a:tint val="75000"/>
                </a:prstClr>
              </a:solidFill>
            </a:endParaRPr>
          </a:p>
        </p:txBody>
      </p:sp>
      <p:sp>
        <p:nvSpPr>
          <p:cNvPr id="6" name="Dian numeron paikkamerkki 5"/>
          <p:cNvSpPr>
            <a:spLocks noGrp="1"/>
          </p:cNvSpPr>
          <p:nvPr>
            <p:ph type="sldNum" sz="quarter" idx="12"/>
          </p:nvPr>
        </p:nvSpPr>
        <p:spPr/>
        <p:txBody>
          <a:bodyPr/>
          <a:lstStyle/>
          <a:p>
            <a:fld id="{A99B9E98-DCE1-48B7-B2CD-F99AFC9452D4}" type="slidenum">
              <a:rPr lang="fi-FI" smtClean="0">
                <a:solidFill>
                  <a:prstClr val="black">
                    <a:tint val="75000"/>
                  </a:prstClr>
                </a:solidFill>
              </a:rPr>
              <a:pPr/>
              <a:t>‹#›</a:t>
            </a:fld>
            <a:endParaRPr lang="fi-FI">
              <a:solidFill>
                <a:prstClr val="black">
                  <a:tint val="75000"/>
                </a:prstClr>
              </a:solidFill>
            </a:endParaRPr>
          </a:p>
        </p:txBody>
      </p:sp>
    </p:spTree>
    <p:extLst>
      <p:ext uri="{BB962C8B-B14F-4D97-AF65-F5344CB8AC3E}">
        <p14:creationId xmlns:p14="http://schemas.microsoft.com/office/powerpoint/2010/main" val="164965827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Sisällön paikkamerkki 2"/>
          <p:cNvSpPr>
            <a:spLocks noGrp="1"/>
          </p:cNvSpPr>
          <p:nvPr>
            <p:ph idx="1"/>
          </p:nvPr>
        </p:nvSpPr>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338708C2-6483-4264-B529-9372C722FA27}" type="datetime1">
              <a:rPr lang="fi-FI" smtClean="0">
                <a:solidFill>
                  <a:prstClr val="black">
                    <a:tint val="75000"/>
                  </a:prstClr>
                </a:solidFill>
              </a:rPr>
              <a:pPr/>
              <a:t>19.7.2016</a:t>
            </a:fld>
            <a:endParaRPr lang="fi-FI">
              <a:solidFill>
                <a:prstClr val="black">
                  <a:tint val="75000"/>
                </a:prstClr>
              </a:solidFill>
            </a:endParaRPr>
          </a:p>
        </p:txBody>
      </p:sp>
      <p:sp>
        <p:nvSpPr>
          <p:cNvPr id="5" name="Alatunnisteen paikkamerkki 4"/>
          <p:cNvSpPr>
            <a:spLocks noGrp="1"/>
          </p:cNvSpPr>
          <p:nvPr>
            <p:ph type="ftr" sz="quarter" idx="11"/>
          </p:nvPr>
        </p:nvSpPr>
        <p:spPr/>
        <p:txBody>
          <a:bodyPr/>
          <a:lstStyle/>
          <a:p>
            <a:endParaRPr lang="fi-FI">
              <a:solidFill>
                <a:prstClr val="black">
                  <a:tint val="75000"/>
                </a:prstClr>
              </a:solidFill>
            </a:endParaRPr>
          </a:p>
        </p:txBody>
      </p:sp>
      <p:sp>
        <p:nvSpPr>
          <p:cNvPr id="6" name="Dian numeron paikkamerkki 5"/>
          <p:cNvSpPr>
            <a:spLocks noGrp="1"/>
          </p:cNvSpPr>
          <p:nvPr>
            <p:ph type="sldNum" sz="quarter" idx="12"/>
          </p:nvPr>
        </p:nvSpPr>
        <p:spPr/>
        <p:txBody>
          <a:bodyPr/>
          <a:lstStyle/>
          <a:p>
            <a:fld id="{A99B9E98-DCE1-48B7-B2CD-F99AFC9452D4}" type="slidenum">
              <a:rPr lang="fi-FI" smtClean="0">
                <a:solidFill>
                  <a:prstClr val="black">
                    <a:tint val="75000"/>
                  </a:prstClr>
                </a:solidFill>
              </a:rPr>
              <a:pPr/>
              <a:t>‹#›</a:t>
            </a:fld>
            <a:endParaRPr lang="fi-FI">
              <a:solidFill>
                <a:prstClr val="black">
                  <a:tint val="75000"/>
                </a:prstClr>
              </a:solidFill>
            </a:endParaRPr>
          </a:p>
        </p:txBody>
      </p:sp>
    </p:spTree>
    <p:extLst>
      <p:ext uri="{BB962C8B-B14F-4D97-AF65-F5344CB8AC3E}">
        <p14:creationId xmlns:p14="http://schemas.microsoft.com/office/powerpoint/2010/main" val="34856528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p:cNvSpPr>
            <a:spLocks noGrp="1"/>
          </p:cNvSpPr>
          <p:nvPr>
            <p:ph type="title"/>
          </p:nvPr>
        </p:nvSpPr>
        <p:spPr>
          <a:xfrm>
            <a:off x="722313" y="4406900"/>
            <a:ext cx="7772400" cy="1362075"/>
          </a:xfrm>
        </p:spPr>
        <p:txBody>
          <a:bodyPr anchor="t"/>
          <a:lstStyle>
            <a:lvl1pPr algn="l">
              <a:defRPr sz="4000" b="1" cap="all"/>
            </a:lvl1pPr>
          </a:lstStyle>
          <a:p>
            <a:r>
              <a:rPr lang="fi-FI" smtClean="0"/>
              <a:t>Muokkaa perustyyl. napsautt.</a:t>
            </a:r>
            <a:endParaRPr lang="fi-FI"/>
          </a:p>
        </p:txBody>
      </p:sp>
      <p:sp>
        <p:nvSpPr>
          <p:cNvPr id="3" name="Tekstin paikkamerkki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smtClean="0"/>
              <a:t>Muokkaa tekstin perustyylejä napsauttamalla</a:t>
            </a:r>
          </a:p>
        </p:txBody>
      </p:sp>
      <p:sp>
        <p:nvSpPr>
          <p:cNvPr id="4" name="Päivämäärän paikkamerkki 3"/>
          <p:cNvSpPr>
            <a:spLocks noGrp="1"/>
          </p:cNvSpPr>
          <p:nvPr>
            <p:ph type="dt" sz="half" idx="10"/>
          </p:nvPr>
        </p:nvSpPr>
        <p:spPr/>
        <p:txBody>
          <a:bodyPr/>
          <a:lstStyle/>
          <a:p>
            <a:fld id="{0DDD74F7-81BE-45DB-BF43-E9B60B3D7D4C}" type="datetime1">
              <a:rPr lang="fi-FI" smtClean="0">
                <a:solidFill>
                  <a:prstClr val="black">
                    <a:tint val="75000"/>
                  </a:prstClr>
                </a:solidFill>
              </a:rPr>
              <a:pPr/>
              <a:t>19.7.2016</a:t>
            </a:fld>
            <a:endParaRPr lang="fi-FI">
              <a:solidFill>
                <a:prstClr val="black">
                  <a:tint val="75000"/>
                </a:prstClr>
              </a:solidFill>
            </a:endParaRPr>
          </a:p>
        </p:txBody>
      </p:sp>
      <p:sp>
        <p:nvSpPr>
          <p:cNvPr id="5" name="Alatunnisteen paikkamerkki 4"/>
          <p:cNvSpPr>
            <a:spLocks noGrp="1"/>
          </p:cNvSpPr>
          <p:nvPr>
            <p:ph type="ftr" sz="quarter" idx="11"/>
          </p:nvPr>
        </p:nvSpPr>
        <p:spPr/>
        <p:txBody>
          <a:bodyPr/>
          <a:lstStyle/>
          <a:p>
            <a:endParaRPr lang="fi-FI">
              <a:solidFill>
                <a:prstClr val="black">
                  <a:tint val="75000"/>
                </a:prstClr>
              </a:solidFill>
            </a:endParaRPr>
          </a:p>
        </p:txBody>
      </p:sp>
      <p:sp>
        <p:nvSpPr>
          <p:cNvPr id="6" name="Dian numeron paikkamerkki 5"/>
          <p:cNvSpPr>
            <a:spLocks noGrp="1"/>
          </p:cNvSpPr>
          <p:nvPr>
            <p:ph type="sldNum" sz="quarter" idx="12"/>
          </p:nvPr>
        </p:nvSpPr>
        <p:spPr/>
        <p:txBody>
          <a:bodyPr/>
          <a:lstStyle/>
          <a:p>
            <a:fld id="{A99B9E98-DCE1-48B7-B2CD-F99AFC9452D4}" type="slidenum">
              <a:rPr lang="fi-FI" smtClean="0">
                <a:solidFill>
                  <a:prstClr val="black">
                    <a:tint val="75000"/>
                  </a:prstClr>
                </a:solidFill>
              </a:rPr>
              <a:pPr/>
              <a:t>‹#›</a:t>
            </a:fld>
            <a:endParaRPr lang="fi-FI">
              <a:solidFill>
                <a:prstClr val="black">
                  <a:tint val="75000"/>
                </a:prstClr>
              </a:solidFill>
            </a:endParaRPr>
          </a:p>
        </p:txBody>
      </p:sp>
    </p:spTree>
    <p:extLst>
      <p:ext uri="{BB962C8B-B14F-4D97-AF65-F5344CB8AC3E}">
        <p14:creationId xmlns:p14="http://schemas.microsoft.com/office/powerpoint/2010/main" val="32794769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dirty="0"/>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6" name="Rectangle 6"/>
          <p:cNvSpPr>
            <a:spLocks noGrp="1" noChangeArrowheads="1"/>
          </p:cNvSpPr>
          <p:nvPr>
            <p:ph type="sldNum" sz="quarter" idx="12"/>
          </p:nvPr>
        </p:nvSpPr>
        <p:spPr>
          <a:ln/>
        </p:spPr>
        <p:txBody>
          <a:bodyPr/>
          <a:lstStyle>
            <a:lvl1pPr>
              <a:defRPr/>
            </a:lvl1pPr>
          </a:lstStyle>
          <a:p>
            <a:endParaRPr lang="et-EE" dirty="0"/>
          </a:p>
        </p:txBody>
      </p:sp>
    </p:spTree>
    <p:extLst>
      <p:ext uri="{BB962C8B-B14F-4D97-AF65-F5344CB8AC3E}">
        <p14:creationId xmlns:p14="http://schemas.microsoft.com/office/powerpoint/2010/main" val="4080256716"/>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Sisällön paikkamerkk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Sisällön paikkamerkk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5" name="Päivämäärän paikkamerkki 4"/>
          <p:cNvSpPr>
            <a:spLocks noGrp="1"/>
          </p:cNvSpPr>
          <p:nvPr>
            <p:ph type="dt" sz="half" idx="10"/>
          </p:nvPr>
        </p:nvSpPr>
        <p:spPr/>
        <p:txBody>
          <a:bodyPr/>
          <a:lstStyle/>
          <a:p>
            <a:fld id="{E90B7804-E684-43B2-B29E-0551E127EF43}" type="datetime1">
              <a:rPr lang="fi-FI" smtClean="0">
                <a:solidFill>
                  <a:prstClr val="black">
                    <a:tint val="75000"/>
                  </a:prstClr>
                </a:solidFill>
              </a:rPr>
              <a:pPr/>
              <a:t>19.7.2016</a:t>
            </a:fld>
            <a:endParaRPr lang="fi-FI">
              <a:solidFill>
                <a:prstClr val="black">
                  <a:tint val="75000"/>
                </a:prstClr>
              </a:solidFill>
            </a:endParaRPr>
          </a:p>
        </p:txBody>
      </p:sp>
      <p:sp>
        <p:nvSpPr>
          <p:cNvPr id="6" name="Alatunnisteen paikkamerkki 5"/>
          <p:cNvSpPr>
            <a:spLocks noGrp="1"/>
          </p:cNvSpPr>
          <p:nvPr>
            <p:ph type="ftr" sz="quarter" idx="11"/>
          </p:nvPr>
        </p:nvSpPr>
        <p:spPr/>
        <p:txBody>
          <a:bodyPr/>
          <a:lstStyle/>
          <a:p>
            <a:endParaRPr lang="fi-FI">
              <a:solidFill>
                <a:prstClr val="black">
                  <a:tint val="75000"/>
                </a:prstClr>
              </a:solidFill>
            </a:endParaRPr>
          </a:p>
        </p:txBody>
      </p:sp>
      <p:sp>
        <p:nvSpPr>
          <p:cNvPr id="7" name="Dian numeron paikkamerkki 6"/>
          <p:cNvSpPr>
            <a:spLocks noGrp="1"/>
          </p:cNvSpPr>
          <p:nvPr>
            <p:ph type="sldNum" sz="quarter" idx="12"/>
          </p:nvPr>
        </p:nvSpPr>
        <p:spPr/>
        <p:txBody>
          <a:bodyPr/>
          <a:lstStyle/>
          <a:p>
            <a:fld id="{A99B9E98-DCE1-48B7-B2CD-F99AFC9452D4}" type="slidenum">
              <a:rPr lang="fi-FI" smtClean="0">
                <a:solidFill>
                  <a:prstClr val="black">
                    <a:tint val="75000"/>
                  </a:prstClr>
                </a:solidFill>
              </a:rPr>
              <a:pPr/>
              <a:t>‹#›</a:t>
            </a:fld>
            <a:endParaRPr lang="fi-FI">
              <a:solidFill>
                <a:prstClr val="black">
                  <a:tint val="75000"/>
                </a:prstClr>
              </a:solidFill>
            </a:endParaRPr>
          </a:p>
        </p:txBody>
      </p:sp>
    </p:spTree>
    <p:extLst>
      <p:ext uri="{BB962C8B-B14F-4D97-AF65-F5344CB8AC3E}">
        <p14:creationId xmlns:p14="http://schemas.microsoft.com/office/powerpoint/2010/main" val="37811771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lvl1pPr>
              <a:defRPr/>
            </a:lvl1pPr>
          </a:lstStyle>
          <a:p>
            <a:r>
              <a:rPr lang="fi-FI" smtClean="0"/>
              <a:t>Muokkaa perustyyl. napsautt.</a:t>
            </a:r>
            <a:endParaRPr lang="fi-FI"/>
          </a:p>
        </p:txBody>
      </p:sp>
      <p:sp>
        <p:nvSpPr>
          <p:cNvPr id="3" name="Tekstin paikkamerkki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4" name="Sisällön paikkamerkk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5" name="Tekstin paikkamerkki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6" name="Sisällön paikkamerkk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7" name="Päivämäärän paikkamerkki 6"/>
          <p:cNvSpPr>
            <a:spLocks noGrp="1"/>
          </p:cNvSpPr>
          <p:nvPr>
            <p:ph type="dt" sz="half" idx="10"/>
          </p:nvPr>
        </p:nvSpPr>
        <p:spPr/>
        <p:txBody>
          <a:bodyPr/>
          <a:lstStyle/>
          <a:p>
            <a:fld id="{489827E5-8F51-4477-AD85-CF5B67E9D29A}" type="datetime1">
              <a:rPr lang="fi-FI" smtClean="0">
                <a:solidFill>
                  <a:prstClr val="black">
                    <a:tint val="75000"/>
                  </a:prstClr>
                </a:solidFill>
              </a:rPr>
              <a:pPr/>
              <a:t>19.7.2016</a:t>
            </a:fld>
            <a:endParaRPr lang="fi-FI">
              <a:solidFill>
                <a:prstClr val="black">
                  <a:tint val="75000"/>
                </a:prstClr>
              </a:solidFill>
            </a:endParaRPr>
          </a:p>
        </p:txBody>
      </p:sp>
      <p:sp>
        <p:nvSpPr>
          <p:cNvPr id="8" name="Alatunnisteen paikkamerkki 7"/>
          <p:cNvSpPr>
            <a:spLocks noGrp="1"/>
          </p:cNvSpPr>
          <p:nvPr>
            <p:ph type="ftr" sz="quarter" idx="11"/>
          </p:nvPr>
        </p:nvSpPr>
        <p:spPr/>
        <p:txBody>
          <a:bodyPr/>
          <a:lstStyle/>
          <a:p>
            <a:endParaRPr lang="fi-FI">
              <a:solidFill>
                <a:prstClr val="black">
                  <a:tint val="75000"/>
                </a:prstClr>
              </a:solidFill>
            </a:endParaRPr>
          </a:p>
        </p:txBody>
      </p:sp>
      <p:sp>
        <p:nvSpPr>
          <p:cNvPr id="9" name="Dian numeron paikkamerkki 8"/>
          <p:cNvSpPr>
            <a:spLocks noGrp="1"/>
          </p:cNvSpPr>
          <p:nvPr>
            <p:ph type="sldNum" sz="quarter" idx="12"/>
          </p:nvPr>
        </p:nvSpPr>
        <p:spPr/>
        <p:txBody>
          <a:bodyPr/>
          <a:lstStyle/>
          <a:p>
            <a:fld id="{A99B9E98-DCE1-48B7-B2CD-F99AFC9452D4}" type="slidenum">
              <a:rPr lang="fi-FI" smtClean="0">
                <a:solidFill>
                  <a:prstClr val="black">
                    <a:tint val="75000"/>
                  </a:prstClr>
                </a:solidFill>
              </a:rPr>
              <a:pPr/>
              <a:t>‹#›</a:t>
            </a:fld>
            <a:endParaRPr lang="fi-FI">
              <a:solidFill>
                <a:prstClr val="black">
                  <a:tint val="75000"/>
                </a:prstClr>
              </a:solidFill>
            </a:endParaRPr>
          </a:p>
        </p:txBody>
      </p:sp>
    </p:spTree>
    <p:extLst>
      <p:ext uri="{BB962C8B-B14F-4D97-AF65-F5344CB8AC3E}">
        <p14:creationId xmlns:p14="http://schemas.microsoft.com/office/powerpoint/2010/main" val="221109907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Päivämäärän paikkamerkki 2"/>
          <p:cNvSpPr>
            <a:spLocks noGrp="1"/>
          </p:cNvSpPr>
          <p:nvPr>
            <p:ph type="dt" sz="half" idx="10"/>
          </p:nvPr>
        </p:nvSpPr>
        <p:spPr/>
        <p:txBody>
          <a:bodyPr/>
          <a:lstStyle/>
          <a:p>
            <a:fld id="{B5CEFE59-EC32-4DC4-9548-867D606C7905}" type="datetime1">
              <a:rPr lang="fi-FI" smtClean="0">
                <a:solidFill>
                  <a:prstClr val="black">
                    <a:tint val="75000"/>
                  </a:prstClr>
                </a:solidFill>
              </a:rPr>
              <a:pPr/>
              <a:t>19.7.2016</a:t>
            </a:fld>
            <a:endParaRPr lang="fi-FI">
              <a:solidFill>
                <a:prstClr val="black">
                  <a:tint val="75000"/>
                </a:prstClr>
              </a:solidFill>
            </a:endParaRPr>
          </a:p>
        </p:txBody>
      </p:sp>
      <p:sp>
        <p:nvSpPr>
          <p:cNvPr id="4" name="Alatunnisteen paikkamerkki 3"/>
          <p:cNvSpPr>
            <a:spLocks noGrp="1"/>
          </p:cNvSpPr>
          <p:nvPr>
            <p:ph type="ftr" sz="quarter" idx="11"/>
          </p:nvPr>
        </p:nvSpPr>
        <p:spPr/>
        <p:txBody>
          <a:bodyPr/>
          <a:lstStyle/>
          <a:p>
            <a:endParaRPr lang="fi-FI">
              <a:solidFill>
                <a:prstClr val="black">
                  <a:tint val="75000"/>
                </a:prstClr>
              </a:solidFill>
            </a:endParaRPr>
          </a:p>
        </p:txBody>
      </p:sp>
      <p:sp>
        <p:nvSpPr>
          <p:cNvPr id="5" name="Dian numeron paikkamerkki 4"/>
          <p:cNvSpPr>
            <a:spLocks noGrp="1"/>
          </p:cNvSpPr>
          <p:nvPr>
            <p:ph type="sldNum" sz="quarter" idx="12"/>
          </p:nvPr>
        </p:nvSpPr>
        <p:spPr/>
        <p:txBody>
          <a:bodyPr/>
          <a:lstStyle/>
          <a:p>
            <a:fld id="{A99B9E98-DCE1-48B7-B2CD-F99AFC9452D4}" type="slidenum">
              <a:rPr lang="fi-FI" smtClean="0">
                <a:solidFill>
                  <a:prstClr val="black">
                    <a:tint val="75000"/>
                  </a:prstClr>
                </a:solidFill>
              </a:rPr>
              <a:pPr/>
              <a:t>‹#›</a:t>
            </a:fld>
            <a:endParaRPr lang="fi-FI">
              <a:solidFill>
                <a:prstClr val="black">
                  <a:tint val="75000"/>
                </a:prstClr>
              </a:solidFill>
            </a:endParaRPr>
          </a:p>
        </p:txBody>
      </p:sp>
    </p:spTree>
    <p:extLst>
      <p:ext uri="{BB962C8B-B14F-4D97-AF65-F5344CB8AC3E}">
        <p14:creationId xmlns:p14="http://schemas.microsoft.com/office/powerpoint/2010/main" val="63917447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p:cNvSpPr>
            <a:spLocks noGrp="1"/>
          </p:cNvSpPr>
          <p:nvPr>
            <p:ph type="dt" sz="half" idx="10"/>
          </p:nvPr>
        </p:nvSpPr>
        <p:spPr/>
        <p:txBody>
          <a:bodyPr/>
          <a:lstStyle/>
          <a:p>
            <a:fld id="{4621EBA5-7C8C-4385-AE81-20F2BA224583}" type="datetime1">
              <a:rPr lang="fi-FI" smtClean="0">
                <a:solidFill>
                  <a:prstClr val="black">
                    <a:tint val="75000"/>
                  </a:prstClr>
                </a:solidFill>
              </a:rPr>
              <a:pPr/>
              <a:t>19.7.2016</a:t>
            </a:fld>
            <a:endParaRPr lang="fi-FI">
              <a:solidFill>
                <a:prstClr val="black">
                  <a:tint val="75000"/>
                </a:prstClr>
              </a:solidFill>
            </a:endParaRPr>
          </a:p>
        </p:txBody>
      </p:sp>
      <p:sp>
        <p:nvSpPr>
          <p:cNvPr id="3" name="Alatunnisteen paikkamerkki 2"/>
          <p:cNvSpPr>
            <a:spLocks noGrp="1"/>
          </p:cNvSpPr>
          <p:nvPr>
            <p:ph type="ftr" sz="quarter" idx="11"/>
          </p:nvPr>
        </p:nvSpPr>
        <p:spPr/>
        <p:txBody>
          <a:bodyPr/>
          <a:lstStyle/>
          <a:p>
            <a:endParaRPr lang="fi-FI">
              <a:solidFill>
                <a:prstClr val="black">
                  <a:tint val="75000"/>
                </a:prstClr>
              </a:solidFill>
            </a:endParaRPr>
          </a:p>
        </p:txBody>
      </p:sp>
      <p:sp>
        <p:nvSpPr>
          <p:cNvPr id="4" name="Dian numeron paikkamerkki 3"/>
          <p:cNvSpPr>
            <a:spLocks noGrp="1"/>
          </p:cNvSpPr>
          <p:nvPr>
            <p:ph type="sldNum" sz="quarter" idx="12"/>
          </p:nvPr>
        </p:nvSpPr>
        <p:spPr/>
        <p:txBody>
          <a:bodyPr/>
          <a:lstStyle/>
          <a:p>
            <a:fld id="{A99B9E98-DCE1-48B7-B2CD-F99AFC9452D4}" type="slidenum">
              <a:rPr lang="fi-FI" smtClean="0">
                <a:solidFill>
                  <a:prstClr val="black">
                    <a:tint val="75000"/>
                  </a:prstClr>
                </a:solidFill>
              </a:rPr>
              <a:pPr/>
              <a:t>‹#›</a:t>
            </a:fld>
            <a:endParaRPr lang="fi-FI">
              <a:solidFill>
                <a:prstClr val="black">
                  <a:tint val="75000"/>
                </a:prstClr>
              </a:solidFill>
            </a:endParaRPr>
          </a:p>
        </p:txBody>
      </p:sp>
    </p:spTree>
    <p:extLst>
      <p:ext uri="{BB962C8B-B14F-4D97-AF65-F5344CB8AC3E}">
        <p14:creationId xmlns:p14="http://schemas.microsoft.com/office/powerpoint/2010/main" val="77357368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457200" y="273050"/>
            <a:ext cx="3008313" cy="1162050"/>
          </a:xfrm>
        </p:spPr>
        <p:txBody>
          <a:bodyPr anchor="b"/>
          <a:lstStyle>
            <a:lvl1pPr algn="l">
              <a:defRPr sz="2000" b="1"/>
            </a:lvl1pPr>
          </a:lstStyle>
          <a:p>
            <a:r>
              <a:rPr lang="fi-FI" smtClean="0"/>
              <a:t>Muokkaa perustyyl. napsautt.</a:t>
            </a:r>
            <a:endParaRPr lang="fi-FI"/>
          </a:p>
        </p:txBody>
      </p:sp>
      <p:sp>
        <p:nvSpPr>
          <p:cNvPr id="3" name="Sisällön paikkamerkk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Tekstin paikkamerkki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5" name="Päivämäärän paikkamerkki 4"/>
          <p:cNvSpPr>
            <a:spLocks noGrp="1"/>
          </p:cNvSpPr>
          <p:nvPr>
            <p:ph type="dt" sz="half" idx="10"/>
          </p:nvPr>
        </p:nvSpPr>
        <p:spPr/>
        <p:txBody>
          <a:bodyPr/>
          <a:lstStyle/>
          <a:p>
            <a:fld id="{11559364-D4B9-4CE5-9C11-2745B71DCE5B}" type="datetime1">
              <a:rPr lang="fi-FI" smtClean="0">
                <a:solidFill>
                  <a:prstClr val="black">
                    <a:tint val="75000"/>
                  </a:prstClr>
                </a:solidFill>
              </a:rPr>
              <a:pPr/>
              <a:t>19.7.2016</a:t>
            </a:fld>
            <a:endParaRPr lang="fi-FI">
              <a:solidFill>
                <a:prstClr val="black">
                  <a:tint val="75000"/>
                </a:prstClr>
              </a:solidFill>
            </a:endParaRPr>
          </a:p>
        </p:txBody>
      </p:sp>
      <p:sp>
        <p:nvSpPr>
          <p:cNvPr id="6" name="Alatunnisteen paikkamerkki 5"/>
          <p:cNvSpPr>
            <a:spLocks noGrp="1"/>
          </p:cNvSpPr>
          <p:nvPr>
            <p:ph type="ftr" sz="quarter" idx="11"/>
          </p:nvPr>
        </p:nvSpPr>
        <p:spPr/>
        <p:txBody>
          <a:bodyPr/>
          <a:lstStyle/>
          <a:p>
            <a:endParaRPr lang="fi-FI">
              <a:solidFill>
                <a:prstClr val="black">
                  <a:tint val="75000"/>
                </a:prstClr>
              </a:solidFill>
            </a:endParaRPr>
          </a:p>
        </p:txBody>
      </p:sp>
      <p:sp>
        <p:nvSpPr>
          <p:cNvPr id="7" name="Dian numeron paikkamerkki 6"/>
          <p:cNvSpPr>
            <a:spLocks noGrp="1"/>
          </p:cNvSpPr>
          <p:nvPr>
            <p:ph type="sldNum" sz="quarter" idx="12"/>
          </p:nvPr>
        </p:nvSpPr>
        <p:spPr/>
        <p:txBody>
          <a:bodyPr/>
          <a:lstStyle/>
          <a:p>
            <a:fld id="{A99B9E98-DCE1-48B7-B2CD-F99AFC9452D4}" type="slidenum">
              <a:rPr lang="fi-FI" smtClean="0">
                <a:solidFill>
                  <a:prstClr val="black">
                    <a:tint val="75000"/>
                  </a:prstClr>
                </a:solidFill>
              </a:rPr>
              <a:pPr/>
              <a:t>‹#›</a:t>
            </a:fld>
            <a:endParaRPr lang="fi-FI">
              <a:solidFill>
                <a:prstClr val="black">
                  <a:tint val="75000"/>
                </a:prstClr>
              </a:solidFill>
            </a:endParaRPr>
          </a:p>
        </p:txBody>
      </p:sp>
    </p:spTree>
    <p:extLst>
      <p:ext uri="{BB962C8B-B14F-4D97-AF65-F5344CB8AC3E}">
        <p14:creationId xmlns:p14="http://schemas.microsoft.com/office/powerpoint/2010/main" val="411532875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Otsikko 1"/>
          <p:cNvSpPr>
            <a:spLocks noGrp="1"/>
          </p:cNvSpPr>
          <p:nvPr>
            <p:ph type="title"/>
          </p:nvPr>
        </p:nvSpPr>
        <p:spPr>
          <a:xfrm>
            <a:off x="1792288" y="4800600"/>
            <a:ext cx="5486400" cy="566738"/>
          </a:xfrm>
        </p:spPr>
        <p:txBody>
          <a:bodyPr anchor="b"/>
          <a:lstStyle>
            <a:lvl1pPr algn="l">
              <a:defRPr sz="2000" b="1"/>
            </a:lvl1pPr>
          </a:lstStyle>
          <a:p>
            <a:r>
              <a:rPr lang="fi-FI" smtClean="0"/>
              <a:t>Muokkaa perustyyl. napsautt.</a:t>
            </a:r>
            <a:endParaRPr lang="fi-FI"/>
          </a:p>
        </p:txBody>
      </p:sp>
      <p:sp>
        <p:nvSpPr>
          <p:cNvPr id="3" name="Kuvan paikkamerkki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5" name="Päivämäärän paikkamerkki 4"/>
          <p:cNvSpPr>
            <a:spLocks noGrp="1"/>
          </p:cNvSpPr>
          <p:nvPr>
            <p:ph type="dt" sz="half" idx="10"/>
          </p:nvPr>
        </p:nvSpPr>
        <p:spPr/>
        <p:txBody>
          <a:bodyPr/>
          <a:lstStyle/>
          <a:p>
            <a:fld id="{B13001EC-8813-43CA-9189-3D351B01599E}" type="datetime1">
              <a:rPr lang="fi-FI" smtClean="0">
                <a:solidFill>
                  <a:prstClr val="black">
                    <a:tint val="75000"/>
                  </a:prstClr>
                </a:solidFill>
              </a:rPr>
              <a:pPr/>
              <a:t>19.7.2016</a:t>
            </a:fld>
            <a:endParaRPr lang="fi-FI">
              <a:solidFill>
                <a:prstClr val="black">
                  <a:tint val="75000"/>
                </a:prstClr>
              </a:solidFill>
            </a:endParaRPr>
          </a:p>
        </p:txBody>
      </p:sp>
      <p:sp>
        <p:nvSpPr>
          <p:cNvPr id="6" name="Alatunnisteen paikkamerkki 5"/>
          <p:cNvSpPr>
            <a:spLocks noGrp="1"/>
          </p:cNvSpPr>
          <p:nvPr>
            <p:ph type="ftr" sz="quarter" idx="11"/>
          </p:nvPr>
        </p:nvSpPr>
        <p:spPr/>
        <p:txBody>
          <a:bodyPr/>
          <a:lstStyle/>
          <a:p>
            <a:endParaRPr lang="fi-FI">
              <a:solidFill>
                <a:prstClr val="black">
                  <a:tint val="75000"/>
                </a:prstClr>
              </a:solidFill>
            </a:endParaRPr>
          </a:p>
        </p:txBody>
      </p:sp>
      <p:sp>
        <p:nvSpPr>
          <p:cNvPr id="7" name="Dian numeron paikkamerkki 6"/>
          <p:cNvSpPr>
            <a:spLocks noGrp="1"/>
          </p:cNvSpPr>
          <p:nvPr>
            <p:ph type="sldNum" sz="quarter" idx="12"/>
          </p:nvPr>
        </p:nvSpPr>
        <p:spPr/>
        <p:txBody>
          <a:bodyPr/>
          <a:lstStyle/>
          <a:p>
            <a:fld id="{A99B9E98-DCE1-48B7-B2CD-F99AFC9452D4}" type="slidenum">
              <a:rPr lang="fi-FI" smtClean="0">
                <a:solidFill>
                  <a:prstClr val="black">
                    <a:tint val="75000"/>
                  </a:prstClr>
                </a:solidFill>
              </a:rPr>
              <a:pPr/>
              <a:t>‹#›</a:t>
            </a:fld>
            <a:endParaRPr lang="fi-FI">
              <a:solidFill>
                <a:prstClr val="black">
                  <a:tint val="75000"/>
                </a:prstClr>
              </a:solidFill>
            </a:endParaRPr>
          </a:p>
        </p:txBody>
      </p:sp>
    </p:spTree>
    <p:extLst>
      <p:ext uri="{BB962C8B-B14F-4D97-AF65-F5344CB8AC3E}">
        <p14:creationId xmlns:p14="http://schemas.microsoft.com/office/powerpoint/2010/main" val="337674236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Pystysuoran tekstin paikkamerkki 2"/>
          <p:cNvSpPr>
            <a:spLocks noGrp="1"/>
          </p:cNvSpPr>
          <p:nvPr>
            <p:ph type="body" orient="vert" idx="1"/>
          </p:nvPr>
        </p:nvSpPr>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E80DC7E9-6748-4256-B039-6D73879E0D8A}" type="datetime1">
              <a:rPr lang="fi-FI" smtClean="0">
                <a:solidFill>
                  <a:prstClr val="black">
                    <a:tint val="75000"/>
                  </a:prstClr>
                </a:solidFill>
              </a:rPr>
              <a:pPr/>
              <a:t>19.7.2016</a:t>
            </a:fld>
            <a:endParaRPr lang="fi-FI">
              <a:solidFill>
                <a:prstClr val="black">
                  <a:tint val="75000"/>
                </a:prstClr>
              </a:solidFill>
            </a:endParaRPr>
          </a:p>
        </p:txBody>
      </p:sp>
      <p:sp>
        <p:nvSpPr>
          <p:cNvPr id="5" name="Alatunnisteen paikkamerkki 4"/>
          <p:cNvSpPr>
            <a:spLocks noGrp="1"/>
          </p:cNvSpPr>
          <p:nvPr>
            <p:ph type="ftr" sz="quarter" idx="11"/>
          </p:nvPr>
        </p:nvSpPr>
        <p:spPr/>
        <p:txBody>
          <a:bodyPr/>
          <a:lstStyle/>
          <a:p>
            <a:endParaRPr lang="fi-FI">
              <a:solidFill>
                <a:prstClr val="black">
                  <a:tint val="75000"/>
                </a:prstClr>
              </a:solidFill>
            </a:endParaRPr>
          </a:p>
        </p:txBody>
      </p:sp>
      <p:sp>
        <p:nvSpPr>
          <p:cNvPr id="6" name="Dian numeron paikkamerkki 5"/>
          <p:cNvSpPr>
            <a:spLocks noGrp="1"/>
          </p:cNvSpPr>
          <p:nvPr>
            <p:ph type="sldNum" sz="quarter" idx="12"/>
          </p:nvPr>
        </p:nvSpPr>
        <p:spPr/>
        <p:txBody>
          <a:bodyPr/>
          <a:lstStyle/>
          <a:p>
            <a:fld id="{A99B9E98-DCE1-48B7-B2CD-F99AFC9452D4}" type="slidenum">
              <a:rPr lang="fi-FI" smtClean="0">
                <a:solidFill>
                  <a:prstClr val="black">
                    <a:tint val="75000"/>
                  </a:prstClr>
                </a:solidFill>
              </a:rPr>
              <a:pPr/>
              <a:t>‹#›</a:t>
            </a:fld>
            <a:endParaRPr lang="fi-FI">
              <a:solidFill>
                <a:prstClr val="black">
                  <a:tint val="75000"/>
                </a:prstClr>
              </a:solidFill>
            </a:endParaRPr>
          </a:p>
        </p:txBody>
      </p:sp>
    </p:spTree>
    <p:extLst>
      <p:ext uri="{BB962C8B-B14F-4D97-AF65-F5344CB8AC3E}">
        <p14:creationId xmlns:p14="http://schemas.microsoft.com/office/powerpoint/2010/main" val="262313907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p:cNvSpPr>
            <a:spLocks noGrp="1"/>
          </p:cNvSpPr>
          <p:nvPr>
            <p:ph type="title" orient="vert"/>
          </p:nvPr>
        </p:nvSpPr>
        <p:spPr>
          <a:xfrm>
            <a:off x="6629400" y="274638"/>
            <a:ext cx="2057400" cy="5851525"/>
          </a:xfrm>
        </p:spPr>
        <p:txBody>
          <a:bodyPr vert="eaVert"/>
          <a:lstStyle/>
          <a:p>
            <a:r>
              <a:rPr lang="fi-FI" smtClean="0"/>
              <a:t>Muokkaa perustyyl. napsautt.</a:t>
            </a:r>
            <a:endParaRPr lang="fi-FI"/>
          </a:p>
        </p:txBody>
      </p:sp>
      <p:sp>
        <p:nvSpPr>
          <p:cNvPr id="3" name="Pystysuoran tekstin paikkamerkki 2"/>
          <p:cNvSpPr>
            <a:spLocks noGrp="1"/>
          </p:cNvSpPr>
          <p:nvPr>
            <p:ph type="body" orient="vert" idx="1"/>
          </p:nvPr>
        </p:nvSpPr>
        <p:spPr>
          <a:xfrm>
            <a:off x="457200" y="274638"/>
            <a:ext cx="6019800" cy="5851525"/>
          </a:xfrm>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2B615203-D8DE-42E7-AA2A-815563824AC7}" type="datetime1">
              <a:rPr lang="fi-FI" smtClean="0">
                <a:solidFill>
                  <a:prstClr val="black">
                    <a:tint val="75000"/>
                  </a:prstClr>
                </a:solidFill>
              </a:rPr>
              <a:pPr/>
              <a:t>19.7.2016</a:t>
            </a:fld>
            <a:endParaRPr lang="fi-FI">
              <a:solidFill>
                <a:prstClr val="black">
                  <a:tint val="75000"/>
                </a:prstClr>
              </a:solidFill>
            </a:endParaRPr>
          </a:p>
        </p:txBody>
      </p:sp>
      <p:sp>
        <p:nvSpPr>
          <p:cNvPr id="5" name="Alatunnisteen paikkamerkki 4"/>
          <p:cNvSpPr>
            <a:spLocks noGrp="1"/>
          </p:cNvSpPr>
          <p:nvPr>
            <p:ph type="ftr" sz="quarter" idx="11"/>
          </p:nvPr>
        </p:nvSpPr>
        <p:spPr/>
        <p:txBody>
          <a:bodyPr/>
          <a:lstStyle/>
          <a:p>
            <a:endParaRPr lang="fi-FI">
              <a:solidFill>
                <a:prstClr val="black">
                  <a:tint val="75000"/>
                </a:prstClr>
              </a:solidFill>
            </a:endParaRPr>
          </a:p>
        </p:txBody>
      </p:sp>
      <p:sp>
        <p:nvSpPr>
          <p:cNvPr id="6" name="Dian numeron paikkamerkki 5"/>
          <p:cNvSpPr>
            <a:spLocks noGrp="1"/>
          </p:cNvSpPr>
          <p:nvPr>
            <p:ph type="sldNum" sz="quarter" idx="12"/>
          </p:nvPr>
        </p:nvSpPr>
        <p:spPr/>
        <p:txBody>
          <a:bodyPr/>
          <a:lstStyle/>
          <a:p>
            <a:fld id="{A99B9E98-DCE1-48B7-B2CD-F99AFC9452D4}" type="slidenum">
              <a:rPr lang="fi-FI" smtClean="0">
                <a:solidFill>
                  <a:prstClr val="black">
                    <a:tint val="75000"/>
                  </a:prstClr>
                </a:solidFill>
              </a:rPr>
              <a:pPr/>
              <a:t>‹#›</a:t>
            </a:fld>
            <a:endParaRPr lang="fi-FI">
              <a:solidFill>
                <a:prstClr val="black">
                  <a:tint val="75000"/>
                </a:prstClr>
              </a:solidFill>
            </a:endParaRPr>
          </a:p>
        </p:txBody>
      </p:sp>
    </p:spTree>
    <p:extLst>
      <p:ext uri="{BB962C8B-B14F-4D97-AF65-F5344CB8AC3E}">
        <p14:creationId xmlns:p14="http://schemas.microsoft.com/office/powerpoint/2010/main" val="113191058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p:cNvSpPr>
            <a:spLocks noGrp="1"/>
          </p:cNvSpPr>
          <p:nvPr>
            <p:ph type="ctrTitle"/>
          </p:nvPr>
        </p:nvSpPr>
        <p:spPr>
          <a:xfrm>
            <a:off x="685800" y="2130425"/>
            <a:ext cx="7772400" cy="1470025"/>
          </a:xfrm>
        </p:spPr>
        <p:txBody>
          <a:bodyPr/>
          <a:lstStyle/>
          <a:p>
            <a:r>
              <a:rPr lang="fi-FI" smtClean="0"/>
              <a:t>Muokkaa perustyyl. napsautt.</a:t>
            </a:r>
            <a:endParaRPr lang="fi-FI"/>
          </a:p>
        </p:txBody>
      </p:sp>
      <p:sp>
        <p:nvSpPr>
          <p:cNvPr id="3" name="Alaotsikk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Muokkaa alaotsikon perustyyliä napsautt.</a:t>
            </a:r>
            <a:endParaRPr lang="fi-FI"/>
          </a:p>
        </p:txBody>
      </p:sp>
      <p:sp>
        <p:nvSpPr>
          <p:cNvPr id="4" name="Päivämäärän paikkamerkki 3"/>
          <p:cNvSpPr>
            <a:spLocks noGrp="1"/>
          </p:cNvSpPr>
          <p:nvPr>
            <p:ph type="dt" sz="half" idx="10"/>
          </p:nvPr>
        </p:nvSpPr>
        <p:spPr/>
        <p:txBody>
          <a:bodyPr/>
          <a:lstStyle/>
          <a:p>
            <a:fld id="{51DC9E1D-2D3D-495E-BA2D-0FE9B8094151}" type="datetime1">
              <a:rPr lang="fi-FI" smtClean="0">
                <a:solidFill>
                  <a:prstClr val="black">
                    <a:tint val="75000"/>
                  </a:prstClr>
                </a:solidFill>
              </a:rPr>
              <a:pPr/>
              <a:t>19.7.2016</a:t>
            </a:fld>
            <a:endParaRPr lang="fi-FI">
              <a:solidFill>
                <a:prstClr val="black">
                  <a:tint val="75000"/>
                </a:prstClr>
              </a:solidFill>
            </a:endParaRPr>
          </a:p>
        </p:txBody>
      </p:sp>
      <p:sp>
        <p:nvSpPr>
          <p:cNvPr id="5" name="Alatunnisteen paikkamerkki 4"/>
          <p:cNvSpPr>
            <a:spLocks noGrp="1"/>
          </p:cNvSpPr>
          <p:nvPr>
            <p:ph type="ftr" sz="quarter" idx="11"/>
          </p:nvPr>
        </p:nvSpPr>
        <p:spPr/>
        <p:txBody>
          <a:bodyPr/>
          <a:lstStyle/>
          <a:p>
            <a:endParaRPr lang="fi-FI">
              <a:solidFill>
                <a:prstClr val="black">
                  <a:tint val="75000"/>
                </a:prstClr>
              </a:solidFill>
            </a:endParaRPr>
          </a:p>
        </p:txBody>
      </p:sp>
      <p:sp>
        <p:nvSpPr>
          <p:cNvPr id="6" name="Dian numeron paikkamerkki 5"/>
          <p:cNvSpPr>
            <a:spLocks noGrp="1"/>
          </p:cNvSpPr>
          <p:nvPr>
            <p:ph type="sldNum" sz="quarter" idx="12"/>
          </p:nvPr>
        </p:nvSpPr>
        <p:spPr/>
        <p:txBody>
          <a:bodyPr/>
          <a:lstStyle/>
          <a:p>
            <a:fld id="{A99B9E98-DCE1-48B7-B2CD-F99AFC9452D4}" type="slidenum">
              <a:rPr lang="fi-FI" smtClean="0">
                <a:solidFill>
                  <a:prstClr val="black">
                    <a:tint val="75000"/>
                  </a:prstClr>
                </a:solidFill>
              </a:rPr>
              <a:pPr/>
              <a:t>‹#›</a:t>
            </a:fld>
            <a:endParaRPr lang="fi-FI">
              <a:solidFill>
                <a:prstClr val="black">
                  <a:tint val="75000"/>
                </a:prstClr>
              </a:solidFill>
            </a:endParaRPr>
          </a:p>
        </p:txBody>
      </p:sp>
    </p:spTree>
    <p:extLst>
      <p:ext uri="{BB962C8B-B14F-4D97-AF65-F5344CB8AC3E}">
        <p14:creationId xmlns:p14="http://schemas.microsoft.com/office/powerpoint/2010/main" val="125685996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Sisällön paikkamerkki 2"/>
          <p:cNvSpPr>
            <a:spLocks noGrp="1"/>
          </p:cNvSpPr>
          <p:nvPr>
            <p:ph idx="1"/>
          </p:nvPr>
        </p:nvSpPr>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338708C2-6483-4264-B529-9372C722FA27}" type="datetime1">
              <a:rPr lang="fi-FI" smtClean="0">
                <a:solidFill>
                  <a:prstClr val="black">
                    <a:tint val="75000"/>
                  </a:prstClr>
                </a:solidFill>
              </a:rPr>
              <a:pPr/>
              <a:t>19.7.2016</a:t>
            </a:fld>
            <a:endParaRPr lang="fi-FI">
              <a:solidFill>
                <a:prstClr val="black">
                  <a:tint val="75000"/>
                </a:prstClr>
              </a:solidFill>
            </a:endParaRPr>
          </a:p>
        </p:txBody>
      </p:sp>
      <p:sp>
        <p:nvSpPr>
          <p:cNvPr id="5" name="Alatunnisteen paikkamerkki 4"/>
          <p:cNvSpPr>
            <a:spLocks noGrp="1"/>
          </p:cNvSpPr>
          <p:nvPr>
            <p:ph type="ftr" sz="quarter" idx="11"/>
          </p:nvPr>
        </p:nvSpPr>
        <p:spPr/>
        <p:txBody>
          <a:bodyPr/>
          <a:lstStyle/>
          <a:p>
            <a:endParaRPr lang="fi-FI">
              <a:solidFill>
                <a:prstClr val="black">
                  <a:tint val="75000"/>
                </a:prstClr>
              </a:solidFill>
            </a:endParaRPr>
          </a:p>
        </p:txBody>
      </p:sp>
      <p:sp>
        <p:nvSpPr>
          <p:cNvPr id="6" name="Dian numeron paikkamerkki 5"/>
          <p:cNvSpPr>
            <a:spLocks noGrp="1"/>
          </p:cNvSpPr>
          <p:nvPr>
            <p:ph type="sldNum" sz="quarter" idx="12"/>
          </p:nvPr>
        </p:nvSpPr>
        <p:spPr/>
        <p:txBody>
          <a:bodyPr/>
          <a:lstStyle/>
          <a:p>
            <a:fld id="{A99B9E98-DCE1-48B7-B2CD-F99AFC9452D4}" type="slidenum">
              <a:rPr lang="fi-FI" smtClean="0">
                <a:solidFill>
                  <a:prstClr val="black">
                    <a:tint val="75000"/>
                  </a:prstClr>
                </a:solidFill>
              </a:rPr>
              <a:pPr/>
              <a:t>‹#›</a:t>
            </a:fld>
            <a:endParaRPr lang="fi-FI">
              <a:solidFill>
                <a:prstClr val="black">
                  <a:tint val="75000"/>
                </a:prstClr>
              </a:solidFill>
            </a:endParaRPr>
          </a:p>
        </p:txBody>
      </p:sp>
    </p:spTree>
    <p:extLst>
      <p:ext uri="{BB962C8B-B14F-4D97-AF65-F5344CB8AC3E}">
        <p14:creationId xmlns:p14="http://schemas.microsoft.com/office/powerpoint/2010/main" val="11789421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Content Placeholder 2"/>
          <p:cNvSpPr>
            <a:spLocks noGrp="1"/>
          </p:cNvSpPr>
          <p:nvPr>
            <p:ph sz="half" idx="1"/>
          </p:nvPr>
        </p:nvSpPr>
        <p:spPr>
          <a:xfrm>
            <a:off x="1547813" y="2050504"/>
            <a:ext cx="33782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Content Placeholder 3"/>
          <p:cNvSpPr>
            <a:spLocks noGrp="1"/>
          </p:cNvSpPr>
          <p:nvPr>
            <p:ph sz="half" idx="2"/>
          </p:nvPr>
        </p:nvSpPr>
        <p:spPr>
          <a:xfrm>
            <a:off x="5078413" y="2050504"/>
            <a:ext cx="3379787"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fld id="{86CB4B4D-7CA3-9044-876B-883B54F8677D}" type="slidenum">
              <a:rPr lang="et-EE" smtClean="0"/>
              <a:t>‹#›</a:t>
            </a:fld>
            <a:endParaRPr lang="et-EE"/>
          </a:p>
        </p:txBody>
      </p:sp>
    </p:spTree>
    <p:extLst>
      <p:ext uri="{BB962C8B-B14F-4D97-AF65-F5344CB8AC3E}">
        <p14:creationId xmlns:p14="http://schemas.microsoft.com/office/powerpoint/2010/main" val="319229619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p:cNvSpPr>
            <a:spLocks noGrp="1"/>
          </p:cNvSpPr>
          <p:nvPr>
            <p:ph type="title"/>
          </p:nvPr>
        </p:nvSpPr>
        <p:spPr>
          <a:xfrm>
            <a:off x="722313" y="4406900"/>
            <a:ext cx="7772400" cy="1362075"/>
          </a:xfrm>
        </p:spPr>
        <p:txBody>
          <a:bodyPr anchor="t"/>
          <a:lstStyle>
            <a:lvl1pPr algn="l">
              <a:defRPr sz="4000" b="1" cap="all"/>
            </a:lvl1pPr>
          </a:lstStyle>
          <a:p>
            <a:r>
              <a:rPr lang="fi-FI" smtClean="0"/>
              <a:t>Muokkaa perustyyl. napsautt.</a:t>
            </a:r>
            <a:endParaRPr lang="fi-FI"/>
          </a:p>
        </p:txBody>
      </p:sp>
      <p:sp>
        <p:nvSpPr>
          <p:cNvPr id="3" name="Tekstin paikkamerkki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smtClean="0"/>
              <a:t>Muokkaa tekstin perustyylejä napsauttamalla</a:t>
            </a:r>
          </a:p>
        </p:txBody>
      </p:sp>
      <p:sp>
        <p:nvSpPr>
          <p:cNvPr id="4" name="Päivämäärän paikkamerkki 3"/>
          <p:cNvSpPr>
            <a:spLocks noGrp="1"/>
          </p:cNvSpPr>
          <p:nvPr>
            <p:ph type="dt" sz="half" idx="10"/>
          </p:nvPr>
        </p:nvSpPr>
        <p:spPr/>
        <p:txBody>
          <a:bodyPr/>
          <a:lstStyle/>
          <a:p>
            <a:fld id="{0DDD74F7-81BE-45DB-BF43-E9B60B3D7D4C}" type="datetime1">
              <a:rPr lang="fi-FI" smtClean="0">
                <a:solidFill>
                  <a:prstClr val="black">
                    <a:tint val="75000"/>
                  </a:prstClr>
                </a:solidFill>
              </a:rPr>
              <a:pPr/>
              <a:t>19.7.2016</a:t>
            </a:fld>
            <a:endParaRPr lang="fi-FI">
              <a:solidFill>
                <a:prstClr val="black">
                  <a:tint val="75000"/>
                </a:prstClr>
              </a:solidFill>
            </a:endParaRPr>
          </a:p>
        </p:txBody>
      </p:sp>
      <p:sp>
        <p:nvSpPr>
          <p:cNvPr id="5" name="Alatunnisteen paikkamerkki 4"/>
          <p:cNvSpPr>
            <a:spLocks noGrp="1"/>
          </p:cNvSpPr>
          <p:nvPr>
            <p:ph type="ftr" sz="quarter" idx="11"/>
          </p:nvPr>
        </p:nvSpPr>
        <p:spPr/>
        <p:txBody>
          <a:bodyPr/>
          <a:lstStyle/>
          <a:p>
            <a:endParaRPr lang="fi-FI">
              <a:solidFill>
                <a:prstClr val="black">
                  <a:tint val="75000"/>
                </a:prstClr>
              </a:solidFill>
            </a:endParaRPr>
          </a:p>
        </p:txBody>
      </p:sp>
      <p:sp>
        <p:nvSpPr>
          <p:cNvPr id="6" name="Dian numeron paikkamerkki 5"/>
          <p:cNvSpPr>
            <a:spLocks noGrp="1"/>
          </p:cNvSpPr>
          <p:nvPr>
            <p:ph type="sldNum" sz="quarter" idx="12"/>
          </p:nvPr>
        </p:nvSpPr>
        <p:spPr/>
        <p:txBody>
          <a:bodyPr/>
          <a:lstStyle/>
          <a:p>
            <a:fld id="{A99B9E98-DCE1-48B7-B2CD-F99AFC9452D4}" type="slidenum">
              <a:rPr lang="fi-FI" smtClean="0">
                <a:solidFill>
                  <a:prstClr val="black">
                    <a:tint val="75000"/>
                  </a:prstClr>
                </a:solidFill>
              </a:rPr>
              <a:pPr/>
              <a:t>‹#›</a:t>
            </a:fld>
            <a:endParaRPr lang="fi-FI">
              <a:solidFill>
                <a:prstClr val="black">
                  <a:tint val="75000"/>
                </a:prstClr>
              </a:solidFill>
            </a:endParaRPr>
          </a:p>
        </p:txBody>
      </p:sp>
    </p:spTree>
    <p:extLst>
      <p:ext uri="{BB962C8B-B14F-4D97-AF65-F5344CB8AC3E}">
        <p14:creationId xmlns:p14="http://schemas.microsoft.com/office/powerpoint/2010/main" val="25192527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Sisällön paikkamerkk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Sisällön paikkamerkk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5" name="Päivämäärän paikkamerkki 4"/>
          <p:cNvSpPr>
            <a:spLocks noGrp="1"/>
          </p:cNvSpPr>
          <p:nvPr>
            <p:ph type="dt" sz="half" idx="10"/>
          </p:nvPr>
        </p:nvSpPr>
        <p:spPr/>
        <p:txBody>
          <a:bodyPr/>
          <a:lstStyle/>
          <a:p>
            <a:fld id="{E90B7804-E684-43B2-B29E-0551E127EF43}" type="datetime1">
              <a:rPr lang="fi-FI" smtClean="0">
                <a:solidFill>
                  <a:prstClr val="black">
                    <a:tint val="75000"/>
                  </a:prstClr>
                </a:solidFill>
              </a:rPr>
              <a:pPr/>
              <a:t>19.7.2016</a:t>
            </a:fld>
            <a:endParaRPr lang="fi-FI">
              <a:solidFill>
                <a:prstClr val="black">
                  <a:tint val="75000"/>
                </a:prstClr>
              </a:solidFill>
            </a:endParaRPr>
          </a:p>
        </p:txBody>
      </p:sp>
      <p:sp>
        <p:nvSpPr>
          <p:cNvPr id="6" name="Alatunnisteen paikkamerkki 5"/>
          <p:cNvSpPr>
            <a:spLocks noGrp="1"/>
          </p:cNvSpPr>
          <p:nvPr>
            <p:ph type="ftr" sz="quarter" idx="11"/>
          </p:nvPr>
        </p:nvSpPr>
        <p:spPr/>
        <p:txBody>
          <a:bodyPr/>
          <a:lstStyle/>
          <a:p>
            <a:endParaRPr lang="fi-FI">
              <a:solidFill>
                <a:prstClr val="black">
                  <a:tint val="75000"/>
                </a:prstClr>
              </a:solidFill>
            </a:endParaRPr>
          </a:p>
        </p:txBody>
      </p:sp>
      <p:sp>
        <p:nvSpPr>
          <p:cNvPr id="7" name="Dian numeron paikkamerkki 6"/>
          <p:cNvSpPr>
            <a:spLocks noGrp="1"/>
          </p:cNvSpPr>
          <p:nvPr>
            <p:ph type="sldNum" sz="quarter" idx="12"/>
          </p:nvPr>
        </p:nvSpPr>
        <p:spPr/>
        <p:txBody>
          <a:bodyPr/>
          <a:lstStyle/>
          <a:p>
            <a:fld id="{A99B9E98-DCE1-48B7-B2CD-F99AFC9452D4}" type="slidenum">
              <a:rPr lang="fi-FI" smtClean="0">
                <a:solidFill>
                  <a:prstClr val="black">
                    <a:tint val="75000"/>
                  </a:prstClr>
                </a:solidFill>
              </a:rPr>
              <a:pPr/>
              <a:t>‹#›</a:t>
            </a:fld>
            <a:endParaRPr lang="fi-FI">
              <a:solidFill>
                <a:prstClr val="black">
                  <a:tint val="75000"/>
                </a:prstClr>
              </a:solidFill>
            </a:endParaRPr>
          </a:p>
        </p:txBody>
      </p:sp>
    </p:spTree>
    <p:extLst>
      <p:ext uri="{BB962C8B-B14F-4D97-AF65-F5344CB8AC3E}">
        <p14:creationId xmlns:p14="http://schemas.microsoft.com/office/powerpoint/2010/main" val="240022524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lvl1pPr>
              <a:defRPr/>
            </a:lvl1pPr>
          </a:lstStyle>
          <a:p>
            <a:r>
              <a:rPr lang="fi-FI" smtClean="0"/>
              <a:t>Muokkaa perustyyl. napsautt.</a:t>
            </a:r>
            <a:endParaRPr lang="fi-FI"/>
          </a:p>
        </p:txBody>
      </p:sp>
      <p:sp>
        <p:nvSpPr>
          <p:cNvPr id="3" name="Tekstin paikkamerkki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4" name="Sisällön paikkamerkk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5" name="Tekstin paikkamerkki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6" name="Sisällön paikkamerkk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7" name="Päivämäärän paikkamerkki 6"/>
          <p:cNvSpPr>
            <a:spLocks noGrp="1"/>
          </p:cNvSpPr>
          <p:nvPr>
            <p:ph type="dt" sz="half" idx="10"/>
          </p:nvPr>
        </p:nvSpPr>
        <p:spPr/>
        <p:txBody>
          <a:bodyPr/>
          <a:lstStyle/>
          <a:p>
            <a:fld id="{489827E5-8F51-4477-AD85-CF5B67E9D29A}" type="datetime1">
              <a:rPr lang="fi-FI" smtClean="0">
                <a:solidFill>
                  <a:prstClr val="black">
                    <a:tint val="75000"/>
                  </a:prstClr>
                </a:solidFill>
              </a:rPr>
              <a:pPr/>
              <a:t>19.7.2016</a:t>
            </a:fld>
            <a:endParaRPr lang="fi-FI">
              <a:solidFill>
                <a:prstClr val="black">
                  <a:tint val="75000"/>
                </a:prstClr>
              </a:solidFill>
            </a:endParaRPr>
          </a:p>
        </p:txBody>
      </p:sp>
      <p:sp>
        <p:nvSpPr>
          <p:cNvPr id="8" name="Alatunnisteen paikkamerkki 7"/>
          <p:cNvSpPr>
            <a:spLocks noGrp="1"/>
          </p:cNvSpPr>
          <p:nvPr>
            <p:ph type="ftr" sz="quarter" idx="11"/>
          </p:nvPr>
        </p:nvSpPr>
        <p:spPr/>
        <p:txBody>
          <a:bodyPr/>
          <a:lstStyle/>
          <a:p>
            <a:endParaRPr lang="fi-FI">
              <a:solidFill>
                <a:prstClr val="black">
                  <a:tint val="75000"/>
                </a:prstClr>
              </a:solidFill>
            </a:endParaRPr>
          </a:p>
        </p:txBody>
      </p:sp>
      <p:sp>
        <p:nvSpPr>
          <p:cNvPr id="9" name="Dian numeron paikkamerkki 8"/>
          <p:cNvSpPr>
            <a:spLocks noGrp="1"/>
          </p:cNvSpPr>
          <p:nvPr>
            <p:ph type="sldNum" sz="quarter" idx="12"/>
          </p:nvPr>
        </p:nvSpPr>
        <p:spPr/>
        <p:txBody>
          <a:bodyPr/>
          <a:lstStyle/>
          <a:p>
            <a:fld id="{A99B9E98-DCE1-48B7-B2CD-F99AFC9452D4}" type="slidenum">
              <a:rPr lang="fi-FI" smtClean="0">
                <a:solidFill>
                  <a:prstClr val="black">
                    <a:tint val="75000"/>
                  </a:prstClr>
                </a:solidFill>
              </a:rPr>
              <a:pPr/>
              <a:t>‹#›</a:t>
            </a:fld>
            <a:endParaRPr lang="fi-FI">
              <a:solidFill>
                <a:prstClr val="black">
                  <a:tint val="75000"/>
                </a:prstClr>
              </a:solidFill>
            </a:endParaRPr>
          </a:p>
        </p:txBody>
      </p:sp>
    </p:spTree>
    <p:extLst>
      <p:ext uri="{BB962C8B-B14F-4D97-AF65-F5344CB8AC3E}">
        <p14:creationId xmlns:p14="http://schemas.microsoft.com/office/powerpoint/2010/main" val="293296085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Päivämäärän paikkamerkki 2"/>
          <p:cNvSpPr>
            <a:spLocks noGrp="1"/>
          </p:cNvSpPr>
          <p:nvPr>
            <p:ph type="dt" sz="half" idx="10"/>
          </p:nvPr>
        </p:nvSpPr>
        <p:spPr/>
        <p:txBody>
          <a:bodyPr/>
          <a:lstStyle/>
          <a:p>
            <a:fld id="{B5CEFE59-EC32-4DC4-9548-867D606C7905}" type="datetime1">
              <a:rPr lang="fi-FI" smtClean="0">
                <a:solidFill>
                  <a:prstClr val="black">
                    <a:tint val="75000"/>
                  </a:prstClr>
                </a:solidFill>
              </a:rPr>
              <a:pPr/>
              <a:t>19.7.2016</a:t>
            </a:fld>
            <a:endParaRPr lang="fi-FI">
              <a:solidFill>
                <a:prstClr val="black">
                  <a:tint val="75000"/>
                </a:prstClr>
              </a:solidFill>
            </a:endParaRPr>
          </a:p>
        </p:txBody>
      </p:sp>
      <p:sp>
        <p:nvSpPr>
          <p:cNvPr id="4" name="Alatunnisteen paikkamerkki 3"/>
          <p:cNvSpPr>
            <a:spLocks noGrp="1"/>
          </p:cNvSpPr>
          <p:nvPr>
            <p:ph type="ftr" sz="quarter" idx="11"/>
          </p:nvPr>
        </p:nvSpPr>
        <p:spPr/>
        <p:txBody>
          <a:bodyPr/>
          <a:lstStyle/>
          <a:p>
            <a:endParaRPr lang="fi-FI">
              <a:solidFill>
                <a:prstClr val="black">
                  <a:tint val="75000"/>
                </a:prstClr>
              </a:solidFill>
            </a:endParaRPr>
          </a:p>
        </p:txBody>
      </p:sp>
      <p:sp>
        <p:nvSpPr>
          <p:cNvPr id="5" name="Dian numeron paikkamerkki 4"/>
          <p:cNvSpPr>
            <a:spLocks noGrp="1"/>
          </p:cNvSpPr>
          <p:nvPr>
            <p:ph type="sldNum" sz="quarter" idx="12"/>
          </p:nvPr>
        </p:nvSpPr>
        <p:spPr/>
        <p:txBody>
          <a:bodyPr/>
          <a:lstStyle/>
          <a:p>
            <a:fld id="{A99B9E98-DCE1-48B7-B2CD-F99AFC9452D4}" type="slidenum">
              <a:rPr lang="fi-FI" smtClean="0">
                <a:solidFill>
                  <a:prstClr val="black">
                    <a:tint val="75000"/>
                  </a:prstClr>
                </a:solidFill>
              </a:rPr>
              <a:pPr/>
              <a:t>‹#›</a:t>
            </a:fld>
            <a:endParaRPr lang="fi-FI">
              <a:solidFill>
                <a:prstClr val="black">
                  <a:tint val="75000"/>
                </a:prstClr>
              </a:solidFill>
            </a:endParaRPr>
          </a:p>
        </p:txBody>
      </p:sp>
    </p:spTree>
    <p:extLst>
      <p:ext uri="{BB962C8B-B14F-4D97-AF65-F5344CB8AC3E}">
        <p14:creationId xmlns:p14="http://schemas.microsoft.com/office/powerpoint/2010/main" val="108634658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p:cNvSpPr>
            <a:spLocks noGrp="1"/>
          </p:cNvSpPr>
          <p:nvPr>
            <p:ph type="dt" sz="half" idx="10"/>
          </p:nvPr>
        </p:nvSpPr>
        <p:spPr/>
        <p:txBody>
          <a:bodyPr/>
          <a:lstStyle/>
          <a:p>
            <a:fld id="{4621EBA5-7C8C-4385-AE81-20F2BA224583}" type="datetime1">
              <a:rPr lang="fi-FI" smtClean="0">
                <a:solidFill>
                  <a:prstClr val="black">
                    <a:tint val="75000"/>
                  </a:prstClr>
                </a:solidFill>
              </a:rPr>
              <a:pPr/>
              <a:t>19.7.2016</a:t>
            </a:fld>
            <a:endParaRPr lang="fi-FI">
              <a:solidFill>
                <a:prstClr val="black">
                  <a:tint val="75000"/>
                </a:prstClr>
              </a:solidFill>
            </a:endParaRPr>
          </a:p>
        </p:txBody>
      </p:sp>
      <p:sp>
        <p:nvSpPr>
          <p:cNvPr id="3" name="Alatunnisteen paikkamerkki 2"/>
          <p:cNvSpPr>
            <a:spLocks noGrp="1"/>
          </p:cNvSpPr>
          <p:nvPr>
            <p:ph type="ftr" sz="quarter" idx="11"/>
          </p:nvPr>
        </p:nvSpPr>
        <p:spPr/>
        <p:txBody>
          <a:bodyPr/>
          <a:lstStyle/>
          <a:p>
            <a:endParaRPr lang="fi-FI">
              <a:solidFill>
                <a:prstClr val="black">
                  <a:tint val="75000"/>
                </a:prstClr>
              </a:solidFill>
            </a:endParaRPr>
          </a:p>
        </p:txBody>
      </p:sp>
      <p:sp>
        <p:nvSpPr>
          <p:cNvPr id="4" name="Dian numeron paikkamerkki 3"/>
          <p:cNvSpPr>
            <a:spLocks noGrp="1"/>
          </p:cNvSpPr>
          <p:nvPr>
            <p:ph type="sldNum" sz="quarter" idx="12"/>
          </p:nvPr>
        </p:nvSpPr>
        <p:spPr/>
        <p:txBody>
          <a:bodyPr/>
          <a:lstStyle/>
          <a:p>
            <a:fld id="{A99B9E98-DCE1-48B7-B2CD-F99AFC9452D4}" type="slidenum">
              <a:rPr lang="fi-FI" smtClean="0">
                <a:solidFill>
                  <a:prstClr val="black">
                    <a:tint val="75000"/>
                  </a:prstClr>
                </a:solidFill>
              </a:rPr>
              <a:pPr/>
              <a:t>‹#›</a:t>
            </a:fld>
            <a:endParaRPr lang="fi-FI">
              <a:solidFill>
                <a:prstClr val="black">
                  <a:tint val="75000"/>
                </a:prstClr>
              </a:solidFill>
            </a:endParaRPr>
          </a:p>
        </p:txBody>
      </p:sp>
    </p:spTree>
    <p:extLst>
      <p:ext uri="{BB962C8B-B14F-4D97-AF65-F5344CB8AC3E}">
        <p14:creationId xmlns:p14="http://schemas.microsoft.com/office/powerpoint/2010/main" val="213307919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457200" y="273050"/>
            <a:ext cx="3008313" cy="1162050"/>
          </a:xfrm>
        </p:spPr>
        <p:txBody>
          <a:bodyPr anchor="b"/>
          <a:lstStyle>
            <a:lvl1pPr algn="l">
              <a:defRPr sz="2000" b="1"/>
            </a:lvl1pPr>
          </a:lstStyle>
          <a:p>
            <a:r>
              <a:rPr lang="fi-FI" smtClean="0"/>
              <a:t>Muokkaa perustyyl. napsautt.</a:t>
            </a:r>
            <a:endParaRPr lang="fi-FI"/>
          </a:p>
        </p:txBody>
      </p:sp>
      <p:sp>
        <p:nvSpPr>
          <p:cNvPr id="3" name="Sisällön paikkamerkk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Tekstin paikkamerkki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5" name="Päivämäärän paikkamerkki 4"/>
          <p:cNvSpPr>
            <a:spLocks noGrp="1"/>
          </p:cNvSpPr>
          <p:nvPr>
            <p:ph type="dt" sz="half" idx="10"/>
          </p:nvPr>
        </p:nvSpPr>
        <p:spPr/>
        <p:txBody>
          <a:bodyPr/>
          <a:lstStyle/>
          <a:p>
            <a:fld id="{11559364-D4B9-4CE5-9C11-2745B71DCE5B}" type="datetime1">
              <a:rPr lang="fi-FI" smtClean="0">
                <a:solidFill>
                  <a:prstClr val="black">
                    <a:tint val="75000"/>
                  </a:prstClr>
                </a:solidFill>
              </a:rPr>
              <a:pPr/>
              <a:t>19.7.2016</a:t>
            </a:fld>
            <a:endParaRPr lang="fi-FI">
              <a:solidFill>
                <a:prstClr val="black">
                  <a:tint val="75000"/>
                </a:prstClr>
              </a:solidFill>
            </a:endParaRPr>
          </a:p>
        </p:txBody>
      </p:sp>
      <p:sp>
        <p:nvSpPr>
          <p:cNvPr id="6" name="Alatunnisteen paikkamerkki 5"/>
          <p:cNvSpPr>
            <a:spLocks noGrp="1"/>
          </p:cNvSpPr>
          <p:nvPr>
            <p:ph type="ftr" sz="quarter" idx="11"/>
          </p:nvPr>
        </p:nvSpPr>
        <p:spPr/>
        <p:txBody>
          <a:bodyPr/>
          <a:lstStyle/>
          <a:p>
            <a:endParaRPr lang="fi-FI">
              <a:solidFill>
                <a:prstClr val="black">
                  <a:tint val="75000"/>
                </a:prstClr>
              </a:solidFill>
            </a:endParaRPr>
          </a:p>
        </p:txBody>
      </p:sp>
      <p:sp>
        <p:nvSpPr>
          <p:cNvPr id="7" name="Dian numeron paikkamerkki 6"/>
          <p:cNvSpPr>
            <a:spLocks noGrp="1"/>
          </p:cNvSpPr>
          <p:nvPr>
            <p:ph type="sldNum" sz="quarter" idx="12"/>
          </p:nvPr>
        </p:nvSpPr>
        <p:spPr/>
        <p:txBody>
          <a:bodyPr/>
          <a:lstStyle/>
          <a:p>
            <a:fld id="{A99B9E98-DCE1-48B7-B2CD-F99AFC9452D4}" type="slidenum">
              <a:rPr lang="fi-FI" smtClean="0">
                <a:solidFill>
                  <a:prstClr val="black">
                    <a:tint val="75000"/>
                  </a:prstClr>
                </a:solidFill>
              </a:rPr>
              <a:pPr/>
              <a:t>‹#›</a:t>
            </a:fld>
            <a:endParaRPr lang="fi-FI">
              <a:solidFill>
                <a:prstClr val="black">
                  <a:tint val="75000"/>
                </a:prstClr>
              </a:solidFill>
            </a:endParaRPr>
          </a:p>
        </p:txBody>
      </p:sp>
    </p:spTree>
    <p:extLst>
      <p:ext uri="{BB962C8B-B14F-4D97-AF65-F5344CB8AC3E}">
        <p14:creationId xmlns:p14="http://schemas.microsoft.com/office/powerpoint/2010/main" val="182922167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Otsikko 1"/>
          <p:cNvSpPr>
            <a:spLocks noGrp="1"/>
          </p:cNvSpPr>
          <p:nvPr>
            <p:ph type="title"/>
          </p:nvPr>
        </p:nvSpPr>
        <p:spPr>
          <a:xfrm>
            <a:off x="1792288" y="4800600"/>
            <a:ext cx="5486400" cy="566738"/>
          </a:xfrm>
        </p:spPr>
        <p:txBody>
          <a:bodyPr anchor="b"/>
          <a:lstStyle>
            <a:lvl1pPr algn="l">
              <a:defRPr sz="2000" b="1"/>
            </a:lvl1pPr>
          </a:lstStyle>
          <a:p>
            <a:r>
              <a:rPr lang="fi-FI" smtClean="0"/>
              <a:t>Muokkaa perustyyl. napsautt.</a:t>
            </a:r>
            <a:endParaRPr lang="fi-FI"/>
          </a:p>
        </p:txBody>
      </p:sp>
      <p:sp>
        <p:nvSpPr>
          <p:cNvPr id="3" name="Kuvan paikkamerkki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5" name="Päivämäärän paikkamerkki 4"/>
          <p:cNvSpPr>
            <a:spLocks noGrp="1"/>
          </p:cNvSpPr>
          <p:nvPr>
            <p:ph type="dt" sz="half" idx="10"/>
          </p:nvPr>
        </p:nvSpPr>
        <p:spPr/>
        <p:txBody>
          <a:bodyPr/>
          <a:lstStyle/>
          <a:p>
            <a:fld id="{B13001EC-8813-43CA-9189-3D351B01599E}" type="datetime1">
              <a:rPr lang="fi-FI" smtClean="0">
                <a:solidFill>
                  <a:prstClr val="black">
                    <a:tint val="75000"/>
                  </a:prstClr>
                </a:solidFill>
              </a:rPr>
              <a:pPr/>
              <a:t>19.7.2016</a:t>
            </a:fld>
            <a:endParaRPr lang="fi-FI">
              <a:solidFill>
                <a:prstClr val="black">
                  <a:tint val="75000"/>
                </a:prstClr>
              </a:solidFill>
            </a:endParaRPr>
          </a:p>
        </p:txBody>
      </p:sp>
      <p:sp>
        <p:nvSpPr>
          <p:cNvPr id="6" name="Alatunnisteen paikkamerkki 5"/>
          <p:cNvSpPr>
            <a:spLocks noGrp="1"/>
          </p:cNvSpPr>
          <p:nvPr>
            <p:ph type="ftr" sz="quarter" idx="11"/>
          </p:nvPr>
        </p:nvSpPr>
        <p:spPr/>
        <p:txBody>
          <a:bodyPr/>
          <a:lstStyle/>
          <a:p>
            <a:endParaRPr lang="fi-FI">
              <a:solidFill>
                <a:prstClr val="black">
                  <a:tint val="75000"/>
                </a:prstClr>
              </a:solidFill>
            </a:endParaRPr>
          </a:p>
        </p:txBody>
      </p:sp>
      <p:sp>
        <p:nvSpPr>
          <p:cNvPr id="7" name="Dian numeron paikkamerkki 6"/>
          <p:cNvSpPr>
            <a:spLocks noGrp="1"/>
          </p:cNvSpPr>
          <p:nvPr>
            <p:ph type="sldNum" sz="quarter" idx="12"/>
          </p:nvPr>
        </p:nvSpPr>
        <p:spPr/>
        <p:txBody>
          <a:bodyPr/>
          <a:lstStyle/>
          <a:p>
            <a:fld id="{A99B9E98-DCE1-48B7-B2CD-F99AFC9452D4}" type="slidenum">
              <a:rPr lang="fi-FI" smtClean="0">
                <a:solidFill>
                  <a:prstClr val="black">
                    <a:tint val="75000"/>
                  </a:prstClr>
                </a:solidFill>
              </a:rPr>
              <a:pPr/>
              <a:t>‹#›</a:t>
            </a:fld>
            <a:endParaRPr lang="fi-FI">
              <a:solidFill>
                <a:prstClr val="black">
                  <a:tint val="75000"/>
                </a:prstClr>
              </a:solidFill>
            </a:endParaRPr>
          </a:p>
        </p:txBody>
      </p:sp>
    </p:spTree>
    <p:extLst>
      <p:ext uri="{BB962C8B-B14F-4D97-AF65-F5344CB8AC3E}">
        <p14:creationId xmlns:p14="http://schemas.microsoft.com/office/powerpoint/2010/main" val="170646916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Pystysuoran tekstin paikkamerkki 2"/>
          <p:cNvSpPr>
            <a:spLocks noGrp="1"/>
          </p:cNvSpPr>
          <p:nvPr>
            <p:ph type="body" orient="vert" idx="1"/>
          </p:nvPr>
        </p:nvSpPr>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E80DC7E9-6748-4256-B039-6D73879E0D8A}" type="datetime1">
              <a:rPr lang="fi-FI" smtClean="0">
                <a:solidFill>
                  <a:prstClr val="black">
                    <a:tint val="75000"/>
                  </a:prstClr>
                </a:solidFill>
              </a:rPr>
              <a:pPr/>
              <a:t>19.7.2016</a:t>
            </a:fld>
            <a:endParaRPr lang="fi-FI">
              <a:solidFill>
                <a:prstClr val="black">
                  <a:tint val="75000"/>
                </a:prstClr>
              </a:solidFill>
            </a:endParaRPr>
          </a:p>
        </p:txBody>
      </p:sp>
      <p:sp>
        <p:nvSpPr>
          <p:cNvPr id="5" name="Alatunnisteen paikkamerkki 4"/>
          <p:cNvSpPr>
            <a:spLocks noGrp="1"/>
          </p:cNvSpPr>
          <p:nvPr>
            <p:ph type="ftr" sz="quarter" idx="11"/>
          </p:nvPr>
        </p:nvSpPr>
        <p:spPr/>
        <p:txBody>
          <a:bodyPr/>
          <a:lstStyle/>
          <a:p>
            <a:endParaRPr lang="fi-FI">
              <a:solidFill>
                <a:prstClr val="black">
                  <a:tint val="75000"/>
                </a:prstClr>
              </a:solidFill>
            </a:endParaRPr>
          </a:p>
        </p:txBody>
      </p:sp>
      <p:sp>
        <p:nvSpPr>
          <p:cNvPr id="6" name="Dian numeron paikkamerkki 5"/>
          <p:cNvSpPr>
            <a:spLocks noGrp="1"/>
          </p:cNvSpPr>
          <p:nvPr>
            <p:ph type="sldNum" sz="quarter" idx="12"/>
          </p:nvPr>
        </p:nvSpPr>
        <p:spPr/>
        <p:txBody>
          <a:bodyPr/>
          <a:lstStyle/>
          <a:p>
            <a:fld id="{A99B9E98-DCE1-48B7-B2CD-F99AFC9452D4}" type="slidenum">
              <a:rPr lang="fi-FI" smtClean="0">
                <a:solidFill>
                  <a:prstClr val="black">
                    <a:tint val="75000"/>
                  </a:prstClr>
                </a:solidFill>
              </a:rPr>
              <a:pPr/>
              <a:t>‹#›</a:t>
            </a:fld>
            <a:endParaRPr lang="fi-FI">
              <a:solidFill>
                <a:prstClr val="black">
                  <a:tint val="75000"/>
                </a:prstClr>
              </a:solidFill>
            </a:endParaRPr>
          </a:p>
        </p:txBody>
      </p:sp>
    </p:spTree>
    <p:extLst>
      <p:ext uri="{BB962C8B-B14F-4D97-AF65-F5344CB8AC3E}">
        <p14:creationId xmlns:p14="http://schemas.microsoft.com/office/powerpoint/2010/main" val="269671662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p:cNvSpPr>
            <a:spLocks noGrp="1"/>
          </p:cNvSpPr>
          <p:nvPr>
            <p:ph type="title" orient="vert"/>
          </p:nvPr>
        </p:nvSpPr>
        <p:spPr>
          <a:xfrm>
            <a:off x="6629400" y="274638"/>
            <a:ext cx="2057400" cy="5851525"/>
          </a:xfrm>
        </p:spPr>
        <p:txBody>
          <a:bodyPr vert="eaVert"/>
          <a:lstStyle/>
          <a:p>
            <a:r>
              <a:rPr lang="fi-FI" smtClean="0"/>
              <a:t>Muokkaa perustyyl. napsautt.</a:t>
            </a:r>
            <a:endParaRPr lang="fi-FI"/>
          </a:p>
        </p:txBody>
      </p:sp>
      <p:sp>
        <p:nvSpPr>
          <p:cNvPr id="3" name="Pystysuoran tekstin paikkamerkki 2"/>
          <p:cNvSpPr>
            <a:spLocks noGrp="1"/>
          </p:cNvSpPr>
          <p:nvPr>
            <p:ph type="body" orient="vert" idx="1"/>
          </p:nvPr>
        </p:nvSpPr>
        <p:spPr>
          <a:xfrm>
            <a:off x="457200" y="274638"/>
            <a:ext cx="6019800" cy="5851525"/>
          </a:xfrm>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2B615203-D8DE-42E7-AA2A-815563824AC7}" type="datetime1">
              <a:rPr lang="fi-FI" smtClean="0">
                <a:solidFill>
                  <a:prstClr val="black">
                    <a:tint val="75000"/>
                  </a:prstClr>
                </a:solidFill>
              </a:rPr>
              <a:pPr/>
              <a:t>19.7.2016</a:t>
            </a:fld>
            <a:endParaRPr lang="fi-FI">
              <a:solidFill>
                <a:prstClr val="black">
                  <a:tint val="75000"/>
                </a:prstClr>
              </a:solidFill>
            </a:endParaRPr>
          </a:p>
        </p:txBody>
      </p:sp>
      <p:sp>
        <p:nvSpPr>
          <p:cNvPr id="5" name="Alatunnisteen paikkamerkki 4"/>
          <p:cNvSpPr>
            <a:spLocks noGrp="1"/>
          </p:cNvSpPr>
          <p:nvPr>
            <p:ph type="ftr" sz="quarter" idx="11"/>
          </p:nvPr>
        </p:nvSpPr>
        <p:spPr/>
        <p:txBody>
          <a:bodyPr/>
          <a:lstStyle/>
          <a:p>
            <a:endParaRPr lang="fi-FI">
              <a:solidFill>
                <a:prstClr val="black">
                  <a:tint val="75000"/>
                </a:prstClr>
              </a:solidFill>
            </a:endParaRPr>
          </a:p>
        </p:txBody>
      </p:sp>
      <p:sp>
        <p:nvSpPr>
          <p:cNvPr id="6" name="Dian numeron paikkamerkki 5"/>
          <p:cNvSpPr>
            <a:spLocks noGrp="1"/>
          </p:cNvSpPr>
          <p:nvPr>
            <p:ph type="sldNum" sz="quarter" idx="12"/>
          </p:nvPr>
        </p:nvSpPr>
        <p:spPr/>
        <p:txBody>
          <a:bodyPr/>
          <a:lstStyle/>
          <a:p>
            <a:fld id="{A99B9E98-DCE1-48B7-B2CD-F99AFC9452D4}" type="slidenum">
              <a:rPr lang="fi-FI" smtClean="0">
                <a:solidFill>
                  <a:prstClr val="black">
                    <a:tint val="75000"/>
                  </a:prstClr>
                </a:solidFill>
              </a:rPr>
              <a:pPr/>
              <a:t>‹#›</a:t>
            </a:fld>
            <a:endParaRPr lang="fi-FI">
              <a:solidFill>
                <a:prstClr val="black">
                  <a:tint val="75000"/>
                </a:prstClr>
              </a:solidFill>
            </a:endParaRPr>
          </a:p>
        </p:txBody>
      </p:sp>
    </p:spTree>
    <p:extLst>
      <p:ext uri="{BB962C8B-B14F-4D97-AF65-F5344CB8AC3E}">
        <p14:creationId xmlns:p14="http://schemas.microsoft.com/office/powerpoint/2010/main" val="34039646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fld id="{86CB4B4D-7CA3-9044-876B-883B54F8677D}" type="slidenum">
              <a:rPr lang="et-EE" smtClean="0"/>
              <a:t>‹#›</a:t>
            </a:fld>
            <a:endParaRPr lang="et-EE"/>
          </a:p>
        </p:txBody>
      </p:sp>
    </p:spTree>
    <p:extLst>
      <p:ext uri="{BB962C8B-B14F-4D97-AF65-F5344CB8AC3E}">
        <p14:creationId xmlns:p14="http://schemas.microsoft.com/office/powerpoint/2010/main" val="2975224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fld id="{86CB4B4D-7CA3-9044-876B-883B54F8677D}" type="slidenum">
              <a:rPr lang="et-EE" smtClean="0"/>
              <a:t>‹#›</a:t>
            </a:fld>
            <a:endParaRPr lang="et-EE"/>
          </a:p>
        </p:txBody>
      </p:sp>
    </p:spTree>
    <p:extLst>
      <p:ext uri="{BB962C8B-B14F-4D97-AF65-F5344CB8AC3E}">
        <p14:creationId xmlns:p14="http://schemas.microsoft.com/office/powerpoint/2010/main" val="527830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p:cNvSpPr>
            <a:spLocks noGrp="1"/>
          </p:cNvSpPr>
          <p:nvPr>
            <p:ph type="ctrTitle"/>
          </p:nvPr>
        </p:nvSpPr>
        <p:spPr>
          <a:xfrm>
            <a:off x="685800" y="2130425"/>
            <a:ext cx="7772400" cy="1470025"/>
          </a:xfrm>
        </p:spPr>
        <p:txBody>
          <a:bodyPr/>
          <a:lstStyle/>
          <a:p>
            <a:r>
              <a:rPr lang="fi-FI" smtClean="0"/>
              <a:t>Muokkaa perustyyl. napsautt.</a:t>
            </a:r>
            <a:endParaRPr lang="fi-FI"/>
          </a:p>
        </p:txBody>
      </p:sp>
      <p:sp>
        <p:nvSpPr>
          <p:cNvPr id="3" name="Alaotsikk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Muokkaa alaotsikon perustyyliä napsautt.</a:t>
            </a:r>
            <a:endParaRPr lang="fi-FI"/>
          </a:p>
        </p:txBody>
      </p:sp>
      <p:sp>
        <p:nvSpPr>
          <p:cNvPr id="4" name="Päivämäärän paikkamerkki 3"/>
          <p:cNvSpPr>
            <a:spLocks noGrp="1"/>
          </p:cNvSpPr>
          <p:nvPr>
            <p:ph type="dt" sz="half" idx="10"/>
          </p:nvPr>
        </p:nvSpPr>
        <p:spPr/>
        <p:txBody>
          <a:bodyPr/>
          <a:lstStyle/>
          <a:p>
            <a:fld id="{51DC9E1D-2D3D-495E-BA2D-0FE9B8094151}" type="datetime1">
              <a:rPr lang="fi-FI" smtClean="0">
                <a:solidFill>
                  <a:prstClr val="black">
                    <a:tint val="75000"/>
                  </a:prstClr>
                </a:solidFill>
              </a:rPr>
              <a:pPr/>
              <a:t>19.7.2016</a:t>
            </a:fld>
            <a:endParaRPr lang="fi-FI">
              <a:solidFill>
                <a:prstClr val="black">
                  <a:tint val="75000"/>
                </a:prstClr>
              </a:solidFill>
            </a:endParaRPr>
          </a:p>
        </p:txBody>
      </p:sp>
      <p:sp>
        <p:nvSpPr>
          <p:cNvPr id="5" name="Alatunnisteen paikkamerkki 4"/>
          <p:cNvSpPr>
            <a:spLocks noGrp="1"/>
          </p:cNvSpPr>
          <p:nvPr>
            <p:ph type="ftr" sz="quarter" idx="11"/>
          </p:nvPr>
        </p:nvSpPr>
        <p:spPr/>
        <p:txBody>
          <a:bodyPr/>
          <a:lstStyle/>
          <a:p>
            <a:endParaRPr lang="fi-FI">
              <a:solidFill>
                <a:prstClr val="black">
                  <a:tint val="75000"/>
                </a:prstClr>
              </a:solidFill>
            </a:endParaRPr>
          </a:p>
        </p:txBody>
      </p:sp>
      <p:sp>
        <p:nvSpPr>
          <p:cNvPr id="6" name="Dian numeron paikkamerkki 5"/>
          <p:cNvSpPr>
            <a:spLocks noGrp="1"/>
          </p:cNvSpPr>
          <p:nvPr>
            <p:ph type="sldNum" sz="quarter" idx="12"/>
          </p:nvPr>
        </p:nvSpPr>
        <p:spPr/>
        <p:txBody>
          <a:bodyPr/>
          <a:lstStyle/>
          <a:p>
            <a:fld id="{A99B9E98-DCE1-48B7-B2CD-F99AFC9452D4}" type="slidenum">
              <a:rPr lang="fi-FI" smtClean="0">
                <a:solidFill>
                  <a:prstClr val="black">
                    <a:tint val="75000"/>
                  </a:prstClr>
                </a:solidFill>
              </a:rPr>
              <a:pPr/>
              <a:t>‹#›</a:t>
            </a:fld>
            <a:endParaRPr lang="fi-FI">
              <a:solidFill>
                <a:prstClr val="black">
                  <a:tint val="75000"/>
                </a:prstClr>
              </a:solidFill>
            </a:endParaRPr>
          </a:p>
        </p:txBody>
      </p:sp>
    </p:spTree>
    <p:extLst>
      <p:ext uri="{BB962C8B-B14F-4D97-AF65-F5344CB8AC3E}">
        <p14:creationId xmlns:p14="http://schemas.microsoft.com/office/powerpoint/2010/main" val="12731702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Sisällön paikkamerkki 2"/>
          <p:cNvSpPr>
            <a:spLocks noGrp="1"/>
          </p:cNvSpPr>
          <p:nvPr>
            <p:ph idx="1"/>
          </p:nvPr>
        </p:nvSpPr>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338708C2-6483-4264-B529-9372C722FA27}" type="datetime1">
              <a:rPr lang="fi-FI" smtClean="0">
                <a:solidFill>
                  <a:prstClr val="black">
                    <a:tint val="75000"/>
                  </a:prstClr>
                </a:solidFill>
              </a:rPr>
              <a:pPr/>
              <a:t>19.7.2016</a:t>
            </a:fld>
            <a:endParaRPr lang="fi-FI">
              <a:solidFill>
                <a:prstClr val="black">
                  <a:tint val="75000"/>
                </a:prstClr>
              </a:solidFill>
            </a:endParaRPr>
          </a:p>
        </p:txBody>
      </p:sp>
      <p:sp>
        <p:nvSpPr>
          <p:cNvPr id="5" name="Alatunnisteen paikkamerkki 4"/>
          <p:cNvSpPr>
            <a:spLocks noGrp="1"/>
          </p:cNvSpPr>
          <p:nvPr>
            <p:ph type="ftr" sz="quarter" idx="11"/>
          </p:nvPr>
        </p:nvSpPr>
        <p:spPr/>
        <p:txBody>
          <a:bodyPr/>
          <a:lstStyle/>
          <a:p>
            <a:endParaRPr lang="fi-FI">
              <a:solidFill>
                <a:prstClr val="black">
                  <a:tint val="75000"/>
                </a:prstClr>
              </a:solidFill>
            </a:endParaRPr>
          </a:p>
        </p:txBody>
      </p:sp>
      <p:sp>
        <p:nvSpPr>
          <p:cNvPr id="6" name="Dian numeron paikkamerkki 5"/>
          <p:cNvSpPr>
            <a:spLocks noGrp="1"/>
          </p:cNvSpPr>
          <p:nvPr>
            <p:ph type="sldNum" sz="quarter" idx="12"/>
          </p:nvPr>
        </p:nvSpPr>
        <p:spPr/>
        <p:txBody>
          <a:bodyPr/>
          <a:lstStyle/>
          <a:p>
            <a:fld id="{A99B9E98-DCE1-48B7-B2CD-F99AFC9452D4}" type="slidenum">
              <a:rPr lang="fi-FI" smtClean="0">
                <a:solidFill>
                  <a:prstClr val="black">
                    <a:tint val="75000"/>
                  </a:prstClr>
                </a:solidFill>
              </a:rPr>
              <a:pPr/>
              <a:t>‹#›</a:t>
            </a:fld>
            <a:endParaRPr lang="fi-FI">
              <a:solidFill>
                <a:prstClr val="black">
                  <a:tint val="75000"/>
                </a:prstClr>
              </a:solidFill>
            </a:endParaRPr>
          </a:p>
        </p:txBody>
      </p:sp>
    </p:spTree>
    <p:extLst>
      <p:ext uri="{BB962C8B-B14F-4D97-AF65-F5344CB8AC3E}">
        <p14:creationId xmlns:p14="http://schemas.microsoft.com/office/powerpoint/2010/main" val="1170606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p:cNvSpPr>
            <a:spLocks noGrp="1"/>
          </p:cNvSpPr>
          <p:nvPr>
            <p:ph type="title"/>
          </p:nvPr>
        </p:nvSpPr>
        <p:spPr>
          <a:xfrm>
            <a:off x="722313" y="4406900"/>
            <a:ext cx="7772400" cy="1362075"/>
          </a:xfrm>
        </p:spPr>
        <p:txBody>
          <a:bodyPr anchor="t"/>
          <a:lstStyle>
            <a:lvl1pPr algn="l">
              <a:defRPr sz="4000" b="1" cap="all"/>
            </a:lvl1pPr>
          </a:lstStyle>
          <a:p>
            <a:r>
              <a:rPr lang="fi-FI" smtClean="0"/>
              <a:t>Muokkaa perustyyl. napsautt.</a:t>
            </a:r>
            <a:endParaRPr lang="fi-FI"/>
          </a:p>
        </p:txBody>
      </p:sp>
      <p:sp>
        <p:nvSpPr>
          <p:cNvPr id="3" name="Tekstin paikkamerkki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smtClean="0"/>
              <a:t>Muokkaa tekstin perustyylejä napsauttamalla</a:t>
            </a:r>
          </a:p>
        </p:txBody>
      </p:sp>
      <p:sp>
        <p:nvSpPr>
          <p:cNvPr id="4" name="Päivämäärän paikkamerkki 3"/>
          <p:cNvSpPr>
            <a:spLocks noGrp="1"/>
          </p:cNvSpPr>
          <p:nvPr>
            <p:ph type="dt" sz="half" idx="10"/>
          </p:nvPr>
        </p:nvSpPr>
        <p:spPr/>
        <p:txBody>
          <a:bodyPr/>
          <a:lstStyle/>
          <a:p>
            <a:fld id="{0DDD74F7-81BE-45DB-BF43-E9B60B3D7D4C}" type="datetime1">
              <a:rPr lang="fi-FI" smtClean="0">
                <a:solidFill>
                  <a:prstClr val="black">
                    <a:tint val="75000"/>
                  </a:prstClr>
                </a:solidFill>
              </a:rPr>
              <a:pPr/>
              <a:t>19.7.2016</a:t>
            </a:fld>
            <a:endParaRPr lang="fi-FI">
              <a:solidFill>
                <a:prstClr val="black">
                  <a:tint val="75000"/>
                </a:prstClr>
              </a:solidFill>
            </a:endParaRPr>
          </a:p>
        </p:txBody>
      </p:sp>
      <p:sp>
        <p:nvSpPr>
          <p:cNvPr id="5" name="Alatunnisteen paikkamerkki 4"/>
          <p:cNvSpPr>
            <a:spLocks noGrp="1"/>
          </p:cNvSpPr>
          <p:nvPr>
            <p:ph type="ftr" sz="quarter" idx="11"/>
          </p:nvPr>
        </p:nvSpPr>
        <p:spPr/>
        <p:txBody>
          <a:bodyPr/>
          <a:lstStyle/>
          <a:p>
            <a:endParaRPr lang="fi-FI">
              <a:solidFill>
                <a:prstClr val="black">
                  <a:tint val="75000"/>
                </a:prstClr>
              </a:solidFill>
            </a:endParaRPr>
          </a:p>
        </p:txBody>
      </p:sp>
      <p:sp>
        <p:nvSpPr>
          <p:cNvPr id="6" name="Dian numeron paikkamerkki 5"/>
          <p:cNvSpPr>
            <a:spLocks noGrp="1"/>
          </p:cNvSpPr>
          <p:nvPr>
            <p:ph type="sldNum" sz="quarter" idx="12"/>
          </p:nvPr>
        </p:nvSpPr>
        <p:spPr/>
        <p:txBody>
          <a:bodyPr/>
          <a:lstStyle/>
          <a:p>
            <a:fld id="{A99B9E98-DCE1-48B7-B2CD-F99AFC9452D4}" type="slidenum">
              <a:rPr lang="fi-FI" smtClean="0">
                <a:solidFill>
                  <a:prstClr val="black">
                    <a:tint val="75000"/>
                  </a:prstClr>
                </a:solidFill>
              </a:rPr>
              <a:pPr/>
              <a:t>‹#›</a:t>
            </a:fld>
            <a:endParaRPr lang="fi-FI">
              <a:solidFill>
                <a:prstClr val="black">
                  <a:tint val="75000"/>
                </a:prstClr>
              </a:solidFill>
            </a:endParaRPr>
          </a:p>
        </p:txBody>
      </p:sp>
    </p:spTree>
    <p:extLst>
      <p:ext uri="{BB962C8B-B14F-4D97-AF65-F5344CB8AC3E}">
        <p14:creationId xmlns:p14="http://schemas.microsoft.com/office/powerpoint/2010/main" val="6110661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Sisällön paikkamerkk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Sisällön paikkamerkk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5" name="Päivämäärän paikkamerkki 4"/>
          <p:cNvSpPr>
            <a:spLocks noGrp="1"/>
          </p:cNvSpPr>
          <p:nvPr>
            <p:ph type="dt" sz="half" idx="10"/>
          </p:nvPr>
        </p:nvSpPr>
        <p:spPr/>
        <p:txBody>
          <a:bodyPr/>
          <a:lstStyle/>
          <a:p>
            <a:fld id="{E90B7804-E684-43B2-B29E-0551E127EF43}" type="datetime1">
              <a:rPr lang="fi-FI" smtClean="0">
                <a:solidFill>
                  <a:prstClr val="black">
                    <a:tint val="75000"/>
                  </a:prstClr>
                </a:solidFill>
              </a:rPr>
              <a:pPr/>
              <a:t>19.7.2016</a:t>
            </a:fld>
            <a:endParaRPr lang="fi-FI">
              <a:solidFill>
                <a:prstClr val="black">
                  <a:tint val="75000"/>
                </a:prstClr>
              </a:solidFill>
            </a:endParaRPr>
          </a:p>
        </p:txBody>
      </p:sp>
      <p:sp>
        <p:nvSpPr>
          <p:cNvPr id="6" name="Alatunnisteen paikkamerkki 5"/>
          <p:cNvSpPr>
            <a:spLocks noGrp="1"/>
          </p:cNvSpPr>
          <p:nvPr>
            <p:ph type="ftr" sz="quarter" idx="11"/>
          </p:nvPr>
        </p:nvSpPr>
        <p:spPr/>
        <p:txBody>
          <a:bodyPr/>
          <a:lstStyle/>
          <a:p>
            <a:endParaRPr lang="fi-FI">
              <a:solidFill>
                <a:prstClr val="black">
                  <a:tint val="75000"/>
                </a:prstClr>
              </a:solidFill>
            </a:endParaRPr>
          </a:p>
        </p:txBody>
      </p:sp>
      <p:sp>
        <p:nvSpPr>
          <p:cNvPr id="7" name="Dian numeron paikkamerkki 6"/>
          <p:cNvSpPr>
            <a:spLocks noGrp="1"/>
          </p:cNvSpPr>
          <p:nvPr>
            <p:ph type="sldNum" sz="quarter" idx="12"/>
          </p:nvPr>
        </p:nvSpPr>
        <p:spPr/>
        <p:txBody>
          <a:bodyPr/>
          <a:lstStyle/>
          <a:p>
            <a:fld id="{A99B9E98-DCE1-48B7-B2CD-F99AFC9452D4}" type="slidenum">
              <a:rPr lang="fi-FI" smtClean="0">
                <a:solidFill>
                  <a:prstClr val="black">
                    <a:tint val="75000"/>
                  </a:prstClr>
                </a:solidFill>
              </a:rPr>
              <a:pPr/>
              <a:t>‹#›</a:t>
            </a:fld>
            <a:endParaRPr lang="fi-FI">
              <a:solidFill>
                <a:prstClr val="black">
                  <a:tint val="75000"/>
                </a:prstClr>
              </a:solidFill>
            </a:endParaRPr>
          </a:p>
        </p:txBody>
      </p:sp>
    </p:spTree>
    <p:extLst>
      <p:ext uri="{BB962C8B-B14F-4D97-AF65-F5344CB8AC3E}">
        <p14:creationId xmlns:p14="http://schemas.microsoft.com/office/powerpoint/2010/main" val="55498196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theme" Target="../theme/theme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3.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5.xml"/><Relationship Id="rId3" Type="http://schemas.openxmlformats.org/officeDocument/2006/relationships/slideLayout" Target="../slideLayouts/slideLayout30.xml"/><Relationship Id="rId7" Type="http://schemas.openxmlformats.org/officeDocument/2006/relationships/slideLayout" Target="../slideLayouts/slideLayout34.xml"/><Relationship Id="rId12" Type="http://schemas.openxmlformats.org/officeDocument/2006/relationships/theme" Target="../theme/theme4.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slideLayout" Target="../slideLayouts/slideLayout33.xml"/><Relationship Id="rId11" Type="http://schemas.openxmlformats.org/officeDocument/2006/relationships/slideLayout" Target="../slideLayouts/slideLayout38.xml"/><Relationship Id="rId5" Type="http://schemas.openxmlformats.org/officeDocument/2006/relationships/slideLayout" Target="../slideLayouts/slideLayout32.xml"/><Relationship Id="rId10" Type="http://schemas.openxmlformats.org/officeDocument/2006/relationships/slideLayout" Target="../slideLayouts/slideLayout37.xml"/><Relationship Id="rId4" Type="http://schemas.openxmlformats.org/officeDocument/2006/relationships/slideLayout" Target="../slideLayouts/slideLayout31.xml"/><Relationship Id="rId9" Type="http://schemas.openxmlformats.org/officeDocument/2006/relationships/slideLayout" Target="../slideLayouts/slideLayout3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13"/>
          <p:cNvPicPr>
            <a:picLocks noChangeAspect="1" noChangeArrowheads="1"/>
          </p:cNvPicPr>
          <p:nvPr/>
        </p:nvPicPr>
        <p:blipFill>
          <a:blip r:embed="rId7" cstate="print">
            <a:extLst>
              <a:ext uri="{28A0092B-C50C-407E-A947-70E740481C1C}">
                <a14:useLocalDpi xmlns:a14="http://schemas.microsoft.com/office/drawing/2010/main" val="0"/>
              </a:ext>
            </a:extLst>
          </a:blip>
          <a:stretch>
            <a:fillRect/>
          </a:stretch>
        </p:blipFill>
        <p:spPr bwMode="auto">
          <a:xfrm>
            <a:off x="-31945" y="-401"/>
            <a:ext cx="9188571" cy="68908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1547813" y="1125538"/>
            <a:ext cx="7200651" cy="7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t-EE" altLang="et-EE" noProof="0" dirty="0" err="1" smtClean="0"/>
              <a:t>Click</a:t>
            </a:r>
            <a:r>
              <a:rPr lang="et-EE" altLang="et-EE" noProof="0" dirty="0" smtClean="0"/>
              <a:t> </a:t>
            </a:r>
            <a:r>
              <a:rPr lang="et-EE" altLang="et-EE" noProof="0" dirty="0" err="1" smtClean="0"/>
              <a:t>to</a:t>
            </a:r>
            <a:r>
              <a:rPr lang="et-EE" altLang="et-EE" noProof="0" dirty="0" smtClean="0"/>
              <a:t> </a:t>
            </a:r>
            <a:r>
              <a:rPr lang="et-EE" altLang="et-EE" noProof="0" dirty="0" err="1" smtClean="0"/>
              <a:t>edit</a:t>
            </a:r>
            <a:r>
              <a:rPr lang="et-EE" altLang="et-EE" noProof="0" dirty="0" smtClean="0"/>
              <a:t> </a:t>
            </a:r>
            <a:r>
              <a:rPr lang="et-EE" altLang="et-EE" noProof="0" dirty="0" err="1" smtClean="0"/>
              <a:t>Master</a:t>
            </a:r>
            <a:r>
              <a:rPr lang="et-EE" altLang="et-EE" noProof="0" dirty="0" smtClean="0"/>
              <a:t> </a:t>
            </a:r>
            <a:r>
              <a:rPr lang="et-EE" altLang="et-EE" noProof="0" dirty="0" err="1" smtClean="0"/>
              <a:t>title</a:t>
            </a:r>
            <a:r>
              <a:rPr lang="et-EE" altLang="et-EE" noProof="0" dirty="0" smtClean="0"/>
              <a:t> </a:t>
            </a:r>
          </a:p>
        </p:txBody>
      </p:sp>
      <p:sp>
        <p:nvSpPr>
          <p:cNvPr id="1028" name="Rectangle 3"/>
          <p:cNvSpPr>
            <a:spLocks noGrp="1" noChangeArrowheads="1"/>
          </p:cNvSpPr>
          <p:nvPr>
            <p:ph type="body" idx="1"/>
          </p:nvPr>
        </p:nvSpPr>
        <p:spPr bwMode="auto">
          <a:xfrm>
            <a:off x="1547813" y="2050504"/>
            <a:ext cx="7200651"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t-EE" noProof="0" dirty="0" smtClean="0"/>
              <a:t>Click to edit Master text styles</a:t>
            </a:r>
          </a:p>
          <a:p>
            <a:pPr lvl="1"/>
            <a:r>
              <a:rPr lang="en-US" altLang="et-EE" noProof="0" dirty="0" smtClean="0"/>
              <a:t>Second level</a:t>
            </a:r>
          </a:p>
          <a:p>
            <a:pPr lvl="2"/>
            <a:r>
              <a:rPr lang="en-US" altLang="et-EE" noProof="0" dirty="0" smtClean="0"/>
              <a:t>Third level</a:t>
            </a:r>
          </a:p>
          <a:p>
            <a:pPr lvl="3"/>
            <a:r>
              <a:rPr lang="en-US" altLang="et-EE" noProof="0" dirty="0" smtClean="0"/>
              <a:t>Fourth level</a:t>
            </a:r>
          </a:p>
          <a:p>
            <a:pPr lvl="4"/>
            <a:r>
              <a:rPr lang="en-US" altLang="et-EE" noProof="0" dirty="0" smtClean="0"/>
              <a:t>Fifth level</a:t>
            </a:r>
            <a:endParaRPr lang="et-EE" altLang="et-EE" noProof="0" dirty="0" smtClean="0"/>
          </a:p>
        </p:txBody>
      </p:sp>
      <p:sp>
        <p:nvSpPr>
          <p:cNvPr id="2" name="Rectangle 4"/>
          <p:cNvSpPr>
            <a:spLocks noGrp="1" noChangeArrowheads="1"/>
          </p:cNvSpPr>
          <p:nvPr>
            <p:ph type="dt" sz="half" idx="2"/>
          </p:nvPr>
        </p:nvSpPr>
        <p:spPr bwMode="auto">
          <a:xfrm>
            <a:off x="1443038"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solidFill>
                  <a:srgbClr val="004974"/>
                </a:solidFill>
                <a:latin typeface="+mn-lt"/>
              </a:defRPr>
            </a:lvl1pPr>
          </a:lstStyle>
          <a:p>
            <a:endParaRPr lang="et-EE" dirty="0"/>
          </a:p>
        </p:txBody>
      </p:sp>
      <p:sp>
        <p:nvSpPr>
          <p:cNvPr id="1029" name="Rectangle 5"/>
          <p:cNvSpPr>
            <a:spLocks noGrp="1" noChangeArrowheads="1"/>
          </p:cNvSpPr>
          <p:nvPr>
            <p:ph type="ftr" sz="quarter" idx="3"/>
          </p:nvPr>
        </p:nvSpPr>
        <p:spPr bwMode="auto">
          <a:xfrm>
            <a:off x="34925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solidFill>
                  <a:srgbClr val="004974"/>
                </a:solidFill>
                <a:latin typeface="+mn-lt"/>
              </a:defRPr>
            </a:lvl1pPr>
          </a:lstStyle>
          <a:p>
            <a:endParaRPr lang="et-EE" dirty="0"/>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solidFill>
                  <a:srgbClr val="004974"/>
                </a:solidFill>
                <a:latin typeface="+mn-lt"/>
              </a:defRPr>
            </a:lvl1pPr>
          </a:lstStyle>
          <a:p>
            <a:fld id="{5A048BAE-40AB-4636-ABCD-3A2552B4ACBC}" type="slidenum">
              <a:rPr lang="et-EE" smtClean="0"/>
              <a:t>‹#›</a:t>
            </a:fld>
            <a:endParaRPr lang="et-EE"/>
          </a:p>
        </p:txBody>
      </p:sp>
    </p:spTree>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Lst>
  <p:timing>
    <p:tnLst>
      <p:par>
        <p:cTn id="1" dur="indefinite" restart="never" nodeType="tmRoot"/>
      </p:par>
    </p:tnLst>
  </p:timing>
  <p:hf sldNum="0" hdr="0" ftr="0" dt="0"/>
  <p:txStyles>
    <p:titleStyle>
      <a:lvl1pPr algn="r" rtl="0" eaLnBrk="1" fontAlgn="base" hangingPunct="1">
        <a:spcBef>
          <a:spcPct val="0"/>
        </a:spcBef>
        <a:spcAft>
          <a:spcPct val="0"/>
        </a:spcAft>
        <a:defRPr sz="4400">
          <a:solidFill>
            <a:srgbClr val="004974"/>
          </a:solidFill>
          <a:latin typeface="+mj-lt"/>
          <a:ea typeface="+mj-ea"/>
          <a:cs typeface="+mj-cs"/>
        </a:defRPr>
      </a:lvl1pPr>
      <a:lvl2pPr algn="r" rtl="0" eaLnBrk="1" fontAlgn="base" hangingPunct="1">
        <a:spcBef>
          <a:spcPct val="0"/>
        </a:spcBef>
        <a:spcAft>
          <a:spcPct val="0"/>
        </a:spcAft>
        <a:defRPr sz="4400">
          <a:solidFill>
            <a:srgbClr val="004974"/>
          </a:solidFill>
          <a:latin typeface="Arial" charset="0"/>
        </a:defRPr>
      </a:lvl2pPr>
      <a:lvl3pPr algn="r" rtl="0" eaLnBrk="1" fontAlgn="base" hangingPunct="1">
        <a:spcBef>
          <a:spcPct val="0"/>
        </a:spcBef>
        <a:spcAft>
          <a:spcPct val="0"/>
        </a:spcAft>
        <a:defRPr sz="4400">
          <a:solidFill>
            <a:srgbClr val="004974"/>
          </a:solidFill>
          <a:latin typeface="Arial" charset="0"/>
        </a:defRPr>
      </a:lvl3pPr>
      <a:lvl4pPr algn="r" rtl="0" eaLnBrk="1" fontAlgn="base" hangingPunct="1">
        <a:spcBef>
          <a:spcPct val="0"/>
        </a:spcBef>
        <a:spcAft>
          <a:spcPct val="0"/>
        </a:spcAft>
        <a:defRPr sz="4400">
          <a:solidFill>
            <a:srgbClr val="004974"/>
          </a:solidFill>
          <a:latin typeface="Arial" charset="0"/>
        </a:defRPr>
      </a:lvl4pPr>
      <a:lvl5pPr algn="r" rtl="0" eaLnBrk="1" fontAlgn="base" hangingPunct="1">
        <a:spcBef>
          <a:spcPct val="0"/>
        </a:spcBef>
        <a:spcAft>
          <a:spcPct val="0"/>
        </a:spcAft>
        <a:defRPr sz="4400">
          <a:solidFill>
            <a:srgbClr val="004974"/>
          </a:solidFill>
          <a:latin typeface="Arial" charset="0"/>
        </a:defRPr>
      </a:lvl5pPr>
      <a:lvl6pPr marL="457200" algn="r" rtl="0" eaLnBrk="1" fontAlgn="base" hangingPunct="1">
        <a:spcBef>
          <a:spcPct val="0"/>
        </a:spcBef>
        <a:spcAft>
          <a:spcPct val="0"/>
        </a:spcAft>
        <a:defRPr sz="4400">
          <a:solidFill>
            <a:srgbClr val="004974"/>
          </a:solidFill>
          <a:latin typeface="Arial" charset="0"/>
        </a:defRPr>
      </a:lvl6pPr>
      <a:lvl7pPr marL="914400" algn="r" rtl="0" eaLnBrk="1" fontAlgn="base" hangingPunct="1">
        <a:spcBef>
          <a:spcPct val="0"/>
        </a:spcBef>
        <a:spcAft>
          <a:spcPct val="0"/>
        </a:spcAft>
        <a:defRPr sz="4400">
          <a:solidFill>
            <a:srgbClr val="004974"/>
          </a:solidFill>
          <a:latin typeface="Arial" charset="0"/>
        </a:defRPr>
      </a:lvl7pPr>
      <a:lvl8pPr marL="1371600" algn="r" rtl="0" eaLnBrk="1" fontAlgn="base" hangingPunct="1">
        <a:spcBef>
          <a:spcPct val="0"/>
        </a:spcBef>
        <a:spcAft>
          <a:spcPct val="0"/>
        </a:spcAft>
        <a:defRPr sz="4400">
          <a:solidFill>
            <a:srgbClr val="004974"/>
          </a:solidFill>
          <a:latin typeface="Arial" charset="0"/>
        </a:defRPr>
      </a:lvl8pPr>
      <a:lvl9pPr marL="1828800" algn="r" rtl="0" eaLnBrk="1" fontAlgn="base" hangingPunct="1">
        <a:spcBef>
          <a:spcPct val="0"/>
        </a:spcBef>
        <a:spcAft>
          <a:spcPct val="0"/>
        </a:spcAft>
        <a:defRPr sz="4400">
          <a:solidFill>
            <a:srgbClr val="004974"/>
          </a:solidFill>
          <a:latin typeface="Arial" charset="0"/>
        </a:defRPr>
      </a:lvl9pPr>
    </p:titleStyle>
    <p:bodyStyle>
      <a:lvl1pPr marL="342900" indent="-342900" algn="l" rtl="0" eaLnBrk="1" fontAlgn="base" hangingPunct="1">
        <a:spcBef>
          <a:spcPct val="20000"/>
        </a:spcBef>
        <a:spcAft>
          <a:spcPct val="0"/>
        </a:spcAft>
        <a:buChar char="•"/>
        <a:defRPr sz="3200">
          <a:solidFill>
            <a:srgbClr val="004974"/>
          </a:solidFill>
          <a:latin typeface="+mn-lt"/>
          <a:ea typeface="+mn-ea"/>
          <a:cs typeface="+mn-cs"/>
        </a:defRPr>
      </a:lvl1pPr>
      <a:lvl2pPr marL="742950" indent="-285750" algn="l" rtl="0" eaLnBrk="1" fontAlgn="base" hangingPunct="1">
        <a:spcBef>
          <a:spcPct val="20000"/>
        </a:spcBef>
        <a:spcAft>
          <a:spcPct val="0"/>
        </a:spcAft>
        <a:buChar char="–"/>
        <a:defRPr sz="2800">
          <a:solidFill>
            <a:srgbClr val="004974"/>
          </a:solidFill>
          <a:latin typeface="+mn-lt"/>
        </a:defRPr>
      </a:lvl2pPr>
      <a:lvl3pPr marL="1143000" indent="-228600" algn="l" rtl="0" eaLnBrk="1" fontAlgn="base" hangingPunct="1">
        <a:spcBef>
          <a:spcPct val="20000"/>
        </a:spcBef>
        <a:spcAft>
          <a:spcPct val="0"/>
        </a:spcAft>
        <a:buChar char="•"/>
        <a:defRPr sz="2400">
          <a:solidFill>
            <a:srgbClr val="004974"/>
          </a:solidFill>
          <a:latin typeface="+mn-lt"/>
        </a:defRPr>
      </a:lvl3pPr>
      <a:lvl4pPr marL="1600200" indent="-228600" algn="l" rtl="0" eaLnBrk="1" fontAlgn="base" hangingPunct="1">
        <a:spcBef>
          <a:spcPct val="20000"/>
        </a:spcBef>
        <a:spcAft>
          <a:spcPct val="0"/>
        </a:spcAft>
        <a:buChar char="–"/>
        <a:defRPr sz="2000">
          <a:solidFill>
            <a:srgbClr val="004974"/>
          </a:solidFill>
          <a:latin typeface="+mn-lt"/>
        </a:defRPr>
      </a:lvl4pPr>
      <a:lvl5pPr marL="2057400" indent="-228600" algn="l" rtl="0" eaLnBrk="1" fontAlgn="base" hangingPunct="1">
        <a:spcBef>
          <a:spcPct val="20000"/>
        </a:spcBef>
        <a:spcAft>
          <a:spcPct val="0"/>
        </a:spcAft>
        <a:buChar char="»"/>
        <a:defRPr sz="2000">
          <a:solidFill>
            <a:srgbClr val="004974"/>
          </a:solidFill>
          <a:latin typeface="+mn-lt"/>
        </a:defRPr>
      </a:lvl5pPr>
      <a:lvl6pPr marL="2514600" indent="-228600" algn="l" rtl="0" eaLnBrk="1" fontAlgn="base" hangingPunct="1">
        <a:spcBef>
          <a:spcPct val="20000"/>
        </a:spcBef>
        <a:spcAft>
          <a:spcPct val="0"/>
        </a:spcAft>
        <a:buChar char="»"/>
        <a:defRPr sz="2000">
          <a:solidFill>
            <a:srgbClr val="004974"/>
          </a:solidFill>
          <a:latin typeface="+mn-lt"/>
        </a:defRPr>
      </a:lvl6pPr>
      <a:lvl7pPr marL="2971800" indent="-228600" algn="l" rtl="0" eaLnBrk="1" fontAlgn="base" hangingPunct="1">
        <a:spcBef>
          <a:spcPct val="20000"/>
        </a:spcBef>
        <a:spcAft>
          <a:spcPct val="0"/>
        </a:spcAft>
        <a:buChar char="»"/>
        <a:defRPr sz="2000">
          <a:solidFill>
            <a:srgbClr val="004974"/>
          </a:solidFill>
          <a:latin typeface="+mn-lt"/>
        </a:defRPr>
      </a:lvl7pPr>
      <a:lvl8pPr marL="3429000" indent="-228600" algn="l" rtl="0" eaLnBrk="1" fontAlgn="base" hangingPunct="1">
        <a:spcBef>
          <a:spcPct val="20000"/>
        </a:spcBef>
        <a:spcAft>
          <a:spcPct val="0"/>
        </a:spcAft>
        <a:buChar char="»"/>
        <a:defRPr sz="2000">
          <a:solidFill>
            <a:srgbClr val="004974"/>
          </a:solidFill>
          <a:latin typeface="+mn-lt"/>
        </a:defRPr>
      </a:lvl8pPr>
      <a:lvl9pPr marL="3886200" indent="-228600" algn="l" rtl="0" eaLnBrk="1" fontAlgn="base" hangingPunct="1">
        <a:spcBef>
          <a:spcPct val="20000"/>
        </a:spcBef>
        <a:spcAft>
          <a:spcPct val="0"/>
        </a:spcAft>
        <a:buChar char="»"/>
        <a:defRPr sz="2000">
          <a:solidFill>
            <a:srgbClr val="004974"/>
          </a:solidFill>
          <a:latin typeface="+mn-lt"/>
        </a:defRPr>
      </a:lvl9pPr>
    </p:bodyStyle>
    <p:other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i-FI" smtClean="0"/>
              <a:t>Muokkaa perustyyl. napsautt.</a:t>
            </a:r>
            <a:endParaRPr lang="fi-FI"/>
          </a:p>
        </p:txBody>
      </p:sp>
      <p:sp>
        <p:nvSpPr>
          <p:cNvPr id="3" name="Tekstin paikkamerkki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A39006-11CE-419D-B9D1-4C3ED02901F4}" type="datetime1">
              <a:rPr lang="fi-FI" smtClean="0">
                <a:solidFill>
                  <a:prstClr val="black">
                    <a:tint val="75000"/>
                  </a:prstClr>
                </a:solidFill>
              </a:rPr>
              <a:pPr/>
              <a:t>19.7.2016</a:t>
            </a:fld>
            <a:endParaRPr lang="fi-FI">
              <a:solidFill>
                <a:prstClr val="black">
                  <a:tint val="75000"/>
                </a:prstClr>
              </a:solidFill>
            </a:endParaRPr>
          </a:p>
        </p:txBody>
      </p:sp>
      <p:sp>
        <p:nvSpPr>
          <p:cNvPr id="5" name="Alatunnisteen paikkamerk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solidFill>
                <a:prstClr val="black">
                  <a:tint val="75000"/>
                </a:prstClr>
              </a:solidFill>
            </a:endParaRPr>
          </a:p>
        </p:txBody>
      </p:sp>
      <p:sp>
        <p:nvSpPr>
          <p:cNvPr id="6" name="Dian numeron paikkamerkki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9B9E98-DCE1-48B7-B2CD-F99AFC9452D4}" type="slidenum">
              <a:rPr lang="fi-FI" smtClean="0">
                <a:solidFill>
                  <a:prstClr val="black">
                    <a:tint val="75000"/>
                  </a:prstClr>
                </a:solidFill>
              </a:rPr>
              <a:pPr/>
              <a:t>‹#›</a:t>
            </a:fld>
            <a:endParaRPr lang="fi-FI">
              <a:solidFill>
                <a:prstClr val="black">
                  <a:tint val="75000"/>
                </a:prstClr>
              </a:solidFill>
            </a:endParaRPr>
          </a:p>
        </p:txBody>
      </p:sp>
    </p:spTree>
    <p:extLst>
      <p:ext uri="{BB962C8B-B14F-4D97-AF65-F5344CB8AC3E}">
        <p14:creationId xmlns:p14="http://schemas.microsoft.com/office/powerpoint/2010/main" val="64608304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i-FI" smtClean="0"/>
              <a:t>Muokkaa perustyyl. napsautt.</a:t>
            </a:r>
            <a:endParaRPr lang="fi-FI"/>
          </a:p>
        </p:txBody>
      </p:sp>
      <p:sp>
        <p:nvSpPr>
          <p:cNvPr id="3" name="Tekstin paikkamerkki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A39006-11CE-419D-B9D1-4C3ED02901F4}" type="datetime1">
              <a:rPr lang="fi-FI" smtClean="0">
                <a:solidFill>
                  <a:prstClr val="black">
                    <a:tint val="75000"/>
                  </a:prstClr>
                </a:solidFill>
              </a:rPr>
              <a:pPr/>
              <a:t>19.7.2016</a:t>
            </a:fld>
            <a:endParaRPr lang="fi-FI">
              <a:solidFill>
                <a:prstClr val="black">
                  <a:tint val="75000"/>
                </a:prstClr>
              </a:solidFill>
            </a:endParaRPr>
          </a:p>
        </p:txBody>
      </p:sp>
      <p:sp>
        <p:nvSpPr>
          <p:cNvPr id="5" name="Alatunnisteen paikkamerk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solidFill>
                <a:prstClr val="black">
                  <a:tint val="75000"/>
                </a:prstClr>
              </a:solidFill>
            </a:endParaRPr>
          </a:p>
        </p:txBody>
      </p:sp>
      <p:sp>
        <p:nvSpPr>
          <p:cNvPr id="6" name="Dian numeron paikkamerkki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9B9E98-DCE1-48B7-B2CD-F99AFC9452D4}" type="slidenum">
              <a:rPr lang="fi-FI" smtClean="0">
                <a:solidFill>
                  <a:prstClr val="black">
                    <a:tint val="75000"/>
                  </a:prstClr>
                </a:solidFill>
              </a:rPr>
              <a:pPr/>
              <a:t>‹#›</a:t>
            </a:fld>
            <a:endParaRPr lang="fi-FI">
              <a:solidFill>
                <a:prstClr val="black">
                  <a:tint val="75000"/>
                </a:prstClr>
              </a:solidFill>
            </a:endParaRPr>
          </a:p>
        </p:txBody>
      </p:sp>
    </p:spTree>
    <p:extLst>
      <p:ext uri="{BB962C8B-B14F-4D97-AF65-F5344CB8AC3E}">
        <p14:creationId xmlns:p14="http://schemas.microsoft.com/office/powerpoint/2010/main" val="93288754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i-FI" smtClean="0"/>
              <a:t>Muokkaa perustyyl. napsautt.</a:t>
            </a:r>
            <a:endParaRPr lang="fi-FI"/>
          </a:p>
        </p:txBody>
      </p:sp>
      <p:sp>
        <p:nvSpPr>
          <p:cNvPr id="3" name="Tekstin paikkamerkki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A39006-11CE-419D-B9D1-4C3ED02901F4}" type="datetime1">
              <a:rPr lang="fi-FI" smtClean="0">
                <a:solidFill>
                  <a:prstClr val="black">
                    <a:tint val="75000"/>
                  </a:prstClr>
                </a:solidFill>
              </a:rPr>
              <a:pPr/>
              <a:t>19.7.2016</a:t>
            </a:fld>
            <a:endParaRPr lang="fi-FI">
              <a:solidFill>
                <a:prstClr val="black">
                  <a:tint val="75000"/>
                </a:prstClr>
              </a:solidFill>
            </a:endParaRPr>
          </a:p>
        </p:txBody>
      </p:sp>
      <p:sp>
        <p:nvSpPr>
          <p:cNvPr id="5" name="Alatunnisteen paikkamerk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solidFill>
                <a:prstClr val="black">
                  <a:tint val="75000"/>
                </a:prstClr>
              </a:solidFill>
            </a:endParaRPr>
          </a:p>
        </p:txBody>
      </p:sp>
      <p:sp>
        <p:nvSpPr>
          <p:cNvPr id="6" name="Dian numeron paikkamerkki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9B9E98-DCE1-48B7-B2CD-F99AFC9452D4}" type="slidenum">
              <a:rPr lang="fi-FI" smtClean="0">
                <a:solidFill>
                  <a:prstClr val="black">
                    <a:tint val="75000"/>
                  </a:prstClr>
                </a:solidFill>
              </a:rPr>
              <a:pPr/>
              <a:t>‹#›</a:t>
            </a:fld>
            <a:endParaRPr lang="fi-FI">
              <a:solidFill>
                <a:prstClr val="black">
                  <a:tint val="75000"/>
                </a:prstClr>
              </a:solidFill>
            </a:endParaRPr>
          </a:p>
        </p:txBody>
      </p:sp>
    </p:spTree>
    <p:extLst>
      <p:ext uri="{BB962C8B-B14F-4D97-AF65-F5344CB8AC3E}">
        <p14:creationId xmlns:p14="http://schemas.microsoft.com/office/powerpoint/2010/main" val="259933186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jpeg"/><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 Networking between universities and international </a:t>
            </a:r>
            <a:r>
              <a:rPr lang="en-US" dirty="0" smtClean="0"/>
              <a:t>cooperation</a:t>
            </a:r>
            <a:r>
              <a:rPr lang="et-EE" dirty="0" smtClean="0"/>
              <a:t/>
            </a:r>
            <a:br>
              <a:rPr lang="et-EE" dirty="0" smtClean="0"/>
            </a:br>
            <a:r>
              <a:rPr lang="et-EE" dirty="0"/>
              <a:t/>
            </a:r>
            <a:br>
              <a:rPr lang="et-EE" dirty="0"/>
            </a:br>
            <a:r>
              <a:rPr lang="et-EE" sz="3200" dirty="0" smtClean="0"/>
              <a:t>Baku</a:t>
            </a:r>
            <a:br>
              <a:rPr lang="et-EE" sz="3200" dirty="0" smtClean="0"/>
            </a:br>
            <a:r>
              <a:rPr lang="et-EE" sz="3200" dirty="0" smtClean="0"/>
              <a:t>14 July 2016</a:t>
            </a:r>
            <a:br>
              <a:rPr lang="et-EE" sz="3200" dirty="0" smtClean="0"/>
            </a:br>
            <a:r>
              <a:rPr lang="et-EE" sz="3200" dirty="0" smtClean="0"/>
              <a:t>Rait Toompere</a:t>
            </a:r>
            <a:endParaRPr lang="et-EE" sz="3200" dirty="0"/>
          </a:p>
        </p:txBody>
      </p:sp>
    </p:spTree>
    <p:extLst>
      <p:ext uri="{BB962C8B-B14F-4D97-AF65-F5344CB8AC3E}">
        <p14:creationId xmlns:p14="http://schemas.microsoft.com/office/powerpoint/2010/main" val="18897623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ACHIEVING STRATEGIC GOALS</a:t>
            </a:r>
            <a:r>
              <a:rPr lang="et-EE" dirty="0"/>
              <a:t/>
            </a:r>
            <a:br>
              <a:rPr lang="et-EE" dirty="0"/>
            </a:br>
            <a:endParaRPr lang="et-EE" dirty="0"/>
          </a:p>
        </p:txBody>
      </p:sp>
      <p:sp>
        <p:nvSpPr>
          <p:cNvPr id="3" name="Content Placeholder 2"/>
          <p:cNvSpPr>
            <a:spLocks noGrp="1"/>
          </p:cNvSpPr>
          <p:nvPr>
            <p:ph idx="1"/>
          </p:nvPr>
        </p:nvSpPr>
        <p:spPr/>
        <p:txBody>
          <a:bodyPr/>
          <a:lstStyle/>
          <a:p>
            <a:pPr lvl="0"/>
            <a:r>
              <a:rPr lang="en-US" sz="2800" dirty="0" smtClean="0"/>
              <a:t>Bridging </a:t>
            </a:r>
            <a:r>
              <a:rPr lang="en-US" sz="2800" dirty="0"/>
              <a:t>the gap between administrative responsibility and influencing of both policy making and policy implementing</a:t>
            </a:r>
            <a:endParaRPr lang="et-EE" sz="2800" dirty="0"/>
          </a:p>
          <a:p>
            <a:pPr lvl="0"/>
            <a:r>
              <a:rPr lang="en-US" sz="2800" dirty="0"/>
              <a:t>Focus mainly on strategic issues</a:t>
            </a:r>
            <a:endParaRPr lang="et-EE" sz="2800" dirty="0"/>
          </a:p>
          <a:p>
            <a:pPr lvl="0"/>
            <a:r>
              <a:rPr lang="en-US" sz="2800" dirty="0"/>
              <a:t>A place to share good practices and ideas</a:t>
            </a:r>
            <a:endParaRPr lang="et-EE" sz="2800" dirty="0"/>
          </a:p>
          <a:p>
            <a:pPr lvl="0"/>
            <a:r>
              <a:rPr lang="en-US" sz="2800" dirty="0"/>
              <a:t>Working in a partnership model</a:t>
            </a:r>
            <a:endParaRPr lang="et-EE" sz="2800" dirty="0"/>
          </a:p>
          <a:p>
            <a:pPr lvl="0"/>
            <a:r>
              <a:rPr lang="en-US" sz="2800" dirty="0"/>
              <a:t>Seeking formal or explicit recognition for an informal network</a:t>
            </a:r>
            <a:endParaRPr lang="et-EE" sz="2800" dirty="0"/>
          </a:p>
          <a:p>
            <a:pPr lvl="0"/>
            <a:r>
              <a:rPr lang="en-US" sz="2800" dirty="0"/>
              <a:t>Sharing information</a:t>
            </a:r>
            <a:endParaRPr lang="et-EE" sz="2800" dirty="0"/>
          </a:p>
          <a:p>
            <a:endParaRPr lang="et-EE" dirty="0"/>
          </a:p>
        </p:txBody>
      </p:sp>
    </p:spTree>
    <p:extLst>
      <p:ext uri="{BB962C8B-B14F-4D97-AF65-F5344CB8AC3E}">
        <p14:creationId xmlns:p14="http://schemas.microsoft.com/office/powerpoint/2010/main" val="16226239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II Platform Objectives and Activities I</a:t>
            </a:r>
            <a:endParaRPr lang="et-EE" sz="3200" dirty="0"/>
          </a:p>
        </p:txBody>
      </p:sp>
      <p:sp>
        <p:nvSpPr>
          <p:cNvPr id="3" name="Content Placeholder 2"/>
          <p:cNvSpPr>
            <a:spLocks noGrp="1"/>
          </p:cNvSpPr>
          <p:nvPr>
            <p:ph idx="1"/>
          </p:nvPr>
        </p:nvSpPr>
        <p:spPr/>
        <p:txBody>
          <a:bodyPr/>
          <a:lstStyle/>
          <a:p>
            <a:r>
              <a:rPr lang="en-US" sz="2400" dirty="0" smtClean="0"/>
              <a:t>The </a:t>
            </a:r>
            <a:r>
              <a:rPr lang="en-US" sz="2400" dirty="0"/>
              <a:t>primary objective of the platform is to foster a stronger link  between the policy making and priorities and its implementation</a:t>
            </a:r>
            <a:endParaRPr lang="et-EE" sz="2400" dirty="0"/>
          </a:p>
          <a:p>
            <a:pPr marL="0" lvl="0" indent="0">
              <a:buNone/>
            </a:pPr>
            <a:r>
              <a:rPr lang="en-US" sz="2400" b="1" dirty="0"/>
              <a:t>Core Activities: externally</a:t>
            </a:r>
            <a:endParaRPr lang="et-EE" sz="2400" b="1" dirty="0"/>
          </a:p>
          <a:p>
            <a:pPr lvl="0"/>
            <a:r>
              <a:rPr lang="en-US" sz="2400" dirty="0"/>
              <a:t>Creating stronger link between policy priorities and implementation</a:t>
            </a:r>
            <a:endParaRPr lang="et-EE" sz="2400" dirty="0"/>
          </a:p>
          <a:p>
            <a:pPr lvl="0"/>
            <a:r>
              <a:rPr lang="en-US" sz="2400" dirty="0"/>
              <a:t>Actively contribute to preparing new </a:t>
            </a:r>
            <a:r>
              <a:rPr lang="en-US" sz="2400" dirty="0" err="1"/>
              <a:t>programmes</a:t>
            </a:r>
            <a:r>
              <a:rPr lang="en-US" sz="2400" dirty="0"/>
              <a:t>, activities</a:t>
            </a:r>
            <a:endParaRPr lang="et-EE" sz="2400" dirty="0"/>
          </a:p>
          <a:p>
            <a:pPr lvl="0"/>
            <a:r>
              <a:rPr lang="en-US" sz="2400" dirty="0"/>
              <a:t>Create stable information channels (communication strategy)</a:t>
            </a:r>
            <a:endParaRPr lang="et-EE" sz="2400" dirty="0"/>
          </a:p>
        </p:txBody>
      </p:sp>
    </p:spTree>
    <p:extLst>
      <p:ext uri="{BB962C8B-B14F-4D97-AF65-F5344CB8AC3E}">
        <p14:creationId xmlns:p14="http://schemas.microsoft.com/office/powerpoint/2010/main" val="40863712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t-EE"/>
          </a:p>
        </p:txBody>
      </p:sp>
      <p:sp>
        <p:nvSpPr>
          <p:cNvPr id="3" name="Content Placeholder 2"/>
          <p:cNvSpPr>
            <a:spLocks noGrp="1"/>
          </p:cNvSpPr>
          <p:nvPr>
            <p:ph idx="1"/>
          </p:nvPr>
        </p:nvSpPr>
        <p:spPr/>
        <p:txBody>
          <a:bodyPr/>
          <a:lstStyle/>
          <a:p>
            <a:pPr marL="0" lvl="0" indent="0">
              <a:buNone/>
            </a:pPr>
            <a:r>
              <a:rPr lang="en-US" b="1" dirty="0"/>
              <a:t>Core Activities: internally</a:t>
            </a:r>
            <a:endParaRPr lang="et-EE" b="1" dirty="0"/>
          </a:p>
          <a:p>
            <a:pPr lvl="0"/>
            <a:r>
              <a:rPr lang="en-US" dirty="0"/>
              <a:t>Sharing good practices/outputs in strategic management and facilitate a structured approach addressing common challenges</a:t>
            </a:r>
            <a:endParaRPr lang="et-EE" dirty="0"/>
          </a:p>
          <a:p>
            <a:pPr lvl="0"/>
            <a:r>
              <a:rPr lang="en-US" dirty="0"/>
              <a:t>Facilitate professional training</a:t>
            </a:r>
            <a:endParaRPr lang="et-EE" dirty="0"/>
          </a:p>
        </p:txBody>
      </p:sp>
    </p:spTree>
    <p:extLst>
      <p:ext uri="{BB962C8B-B14F-4D97-AF65-F5344CB8AC3E}">
        <p14:creationId xmlns:p14="http://schemas.microsoft.com/office/powerpoint/2010/main" val="260554064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47813" y="1124744"/>
            <a:ext cx="7200651" cy="790575"/>
          </a:xfrm>
        </p:spPr>
        <p:txBody>
          <a:bodyPr/>
          <a:lstStyle/>
          <a:p>
            <a:r>
              <a:rPr lang="en-US" sz="3200" dirty="0"/>
              <a:t>II Platform Objectives and Activities II</a:t>
            </a:r>
            <a:endParaRPr lang="et-EE" sz="3200" dirty="0"/>
          </a:p>
        </p:txBody>
      </p:sp>
      <p:sp>
        <p:nvSpPr>
          <p:cNvPr id="3" name="Content Placeholder 2"/>
          <p:cNvSpPr>
            <a:spLocks noGrp="1"/>
          </p:cNvSpPr>
          <p:nvPr>
            <p:ph idx="1"/>
          </p:nvPr>
        </p:nvSpPr>
        <p:spPr/>
        <p:txBody>
          <a:bodyPr/>
          <a:lstStyle/>
          <a:p>
            <a:pPr marL="0" indent="0">
              <a:buNone/>
            </a:pPr>
            <a:r>
              <a:rPr lang="en-US" sz="2800" b="1" dirty="0" smtClean="0"/>
              <a:t>Key </a:t>
            </a:r>
            <a:r>
              <a:rPr lang="en-US" sz="2800" b="1" dirty="0"/>
              <a:t>results</a:t>
            </a:r>
            <a:endParaRPr lang="et-EE" sz="2800" b="1" dirty="0"/>
          </a:p>
          <a:p>
            <a:pPr lvl="0"/>
            <a:r>
              <a:rPr lang="en-US" sz="2800" dirty="0"/>
              <a:t>Recommendations on ongoing reforms</a:t>
            </a:r>
            <a:endParaRPr lang="et-EE" sz="2800" dirty="0"/>
          </a:p>
          <a:p>
            <a:pPr lvl="0"/>
            <a:r>
              <a:rPr lang="en-US" sz="2800" dirty="0"/>
              <a:t>Showing good practices and show cases</a:t>
            </a:r>
            <a:endParaRPr lang="et-EE" sz="2800" dirty="0"/>
          </a:p>
          <a:p>
            <a:pPr lvl="0"/>
            <a:r>
              <a:rPr lang="en-US" sz="2800" dirty="0"/>
              <a:t>Managing digital platform</a:t>
            </a:r>
            <a:endParaRPr lang="et-EE" sz="2800" dirty="0"/>
          </a:p>
          <a:p>
            <a:pPr lvl="0"/>
            <a:r>
              <a:rPr lang="en-US" sz="2800" dirty="0"/>
              <a:t>Improved staff skills</a:t>
            </a:r>
            <a:endParaRPr lang="et-EE" sz="2800" dirty="0"/>
          </a:p>
          <a:p>
            <a:pPr lvl="0"/>
            <a:r>
              <a:rPr lang="en-US" sz="2800" dirty="0"/>
              <a:t>Functional communication </a:t>
            </a:r>
            <a:r>
              <a:rPr lang="en-US" sz="2800" dirty="0" smtClean="0"/>
              <a:t>strategy</a:t>
            </a:r>
            <a:endParaRPr lang="et-EE" sz="2800" dirty="0" smtClean="0"/>
          </a:p>
          <a:p>
            <a:pPr lvl="0"/>
            <a:endParaRPr lang="et-EE" sz="2800" dirty="0"/>
          </a:p>
          <a:p>
            <a:pPr marL="0" lvl="0" indent="0">
              <a:buNone/>
            </a:pPr>
            <a:r>
              <a:rPr lang="en-US" sz="2800" b="1" dirty="0"/>
              <a:t>Setting the Agenda</a:t>
            </a:r>
            <a:endParaRPr lang="et-EE" sz="2800" b="1" dirty="0"/>
          </a:p>
        </p:txBody>
      </p:sp>
    </p:spTree>
    <p:extLst>
      <p:ext uri="{BB962C8B-B14F-4D97-AF65-F5344CB8AC3E}">
        <p14:creationId xmlns:p14="http://schemas.microsoft.com/office/powerpoint/2010/main" val="25905774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III Network Operations</a:t>
            </a:r>
            <a:endParaRPr lang="et-EE" dirty="0"/>
          </a:p>
        </p:txBody>
      </p:sp>
      <p:sp>
        <p:nvSpPr>
          <p:cNvPr id="3" name="Content Placeholder 2"/>
          <p:cNvSpPr>
            <a:spLocks noGrp="1"/>
          </p:cNvSpPr>
          <p:nvPr>
            <p:ph idx="4294967295"/>
          </p:nvPr>
        </p:nvSpPr>
        <p:spPr>
          <a:xfrm>
            <a:off x="1943100" y="2051050"/>
            <a:ext cx="7200900" cy="4114800"/>
          </a:xfrm>
        </p:spPr>
        <p:txBody>
          <a:bodyPr/>
          <a:lstStyle/>
          <a:p>
            <a:pPr lvl="0"/>
            <a:r>
              <a:rPr lang="en-US" dirty="0" smtClean="0"/>
              <a:t>Composition </a:t>
            </a:r>
            <a:r>
              <a:rPr lang="en-US" dirty="0"/>
              <a:t>of the coordination group</a:t>
            </a:r>
            <a:endParaRPr lang="et-EE" dirty="0"/>
          </a:p>
          <a:p>
            <a:pPr lvl="0"/>
            <a:r>
              <a:rPr lang="en-US" dirty="0"/>
              <a:t>Role of the Coordination Group</a:t>
            </a:r>
            <a:endParaRPr lang="et-EE" dirty="0"/>
          </a:p>
          <a:p>
            <a:pPr lvl="0"/>
            <a:r>
              <a:rPr lang="en-US" dirty="0"/>
              <a:t>Leadership</a:t>
            </a:r>
            <a:endParaRPr lang="et-EE" dirty="0"/>
          </a:p>
          <a:p>
            <a:pPr lvl="0"/>
            <a:r>
              <a:rPr lang="en-US" dirty="0"/>
              <a:t>Financing the Network Activities</a:t>
            </a:r>
            <a:endParaRPr lang="et-EE" dirty="0"/>
          </a:p>
          <a:p>
            <a:pPr lvl="0"/>
            <a:r>
              <a:rPr lang="en-US" dirty="0"/>
              <a:t>Representation, frequency, duration and location </a:t>
            </a:r>
            <a:endParaRPr lang="et-EE" dirty="0"/>
          </a:p>
        </p:txBody>
      </p:sp>
    </p:spTree>
    <p:extLst>
      <p:ext uri="{BB962C8B-B14F-4D97-AF65-F5344CB8AC3E}">
        <p14:creationId xmlns:p14="http://schemas.microsoft.com/office/powerpoint/2010/main" val="303836002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11760" y="1268760"/>
            <a:ext cx="4572000" cy="5416483"/>
          </a:xfrm>
          <a:prstGeom prst="rect">
            <a:avLst/>
          </a:prstGeom>
        </p:spPr>
        <p:txBody>
          <a:bodyPr>
            <a:spAutoFit/>
          </a:bodyPr>
          <a:lstStyle/>
          <a:p>
            <a:pPr>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 </a:t>
            </a:r>
            <a:endParaRPr lang="et-EE"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mj-lt"/>
              <a:buAutoNum type="arabicParenR"/>
            </a:pPr>
            <a:r>
              <a:rPr lang="en-US" sz="2000" dirty="0">
                <a:latin typeface="Calibri" panose="020F0502020204030204" pitchFamily="34" charset="0"/>
                <a:ea typeface="Calibri" panose="020F0502020204030204" pitchFamily="34" charset="0"/>
                <a:cs typeface="Times New Roman" panose="02020603050405020304" pitchFamily="18" charset="0"/>
              </a:rPr>
              <a:t>Please think about Azerbaijani model for networking and cooperation with stakeholders</a:t>
            </a:r>
            <a:endParaRPr lang="et-EE"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mj-lt"/>
              <a:buAutoNum type="arabicParenR"/>
            </a:pPr>
            <a:r>
              <a:rPr lang="en-US" sz="2000" dirty="0">
                <a:latin typeface="Calibri" panose="020F0502020204030204" pitchFamily="34" charset="0"/>
                <a:ea typeface="Calibri" panose="020F0502020204030204" pitchFamily="34" charset="0"/>
                <a:cs typeface="Times New Roman" panose="02020603050405020304" pitchFamily="18" charset="0"/>
              </a:rPr>
              <a:t>What kind of problems may arise with the implementation of this model?</a:t>
            </a:r>
            <a:endParaRPr lang="et-EE"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mj-lt"/>
              <a:buAutoNum type="arabicParenR"/>
            </a:pPr>
            <a:r>
              <a:rPr lang="en-US" sz="2000" dirty="0">
                <a:latin typeface="Calibri" panose="020F0502020204030204" pitchFamily="34" charset="0"/>
                <a:ea typeface="Calibri" panose="020F0502020204030204" pitchFamily="34" charset="0"/>
                <a:cs typeface="Times New Roman" panose="02020603050405020304" pitchFamily="18" charset="0"/>
              </a:rPr>
              <a:t>What are the expectations </a:t>
            </a:r>
            <a:r>
              <a:rPr lang="en-US" sz="2000" dirty="0" smtClean="0">
                <a:latin typeface="Calibri" panose="020F0502020204030204" pitchFamily="34" charset="0"/>
                <a:ea typeface="Calibri" panose="020F0502020204030204" pitchFamily="34" charset="0"/>
                <a:cs typeface="Times New Roman" panose="02020603050405020304" pitchFamily="18" charset="0"/>
              </a:rPr>
              <a:t>f</a:t>
            </a:r>
            <a:r>
              <a:rPr lang="et-EE" sz="2000" dirty="0" smtClean="0">
                <a:latin typeface="Calibri" panose="020F0502020204030204" pitchFamily="34" charset="0"/>
                <a:ea typeface="Calibri" panose="020F0502020204030204" pitchFamily="34" charset="0"/>
                <a:cs typeface="Times New Roman" panose="02020603050405020304" pitchFamily="18" charset="0"/>
              </a:rPr>
              <a:t>or</a:t>
            </a:r>
            <a:r>
              <a:rPr lang="en-US" sz="2000" dirty="0" smtClean="0">
                <a:latin typeface="Calibri" panose="020F0502020204030204" pitchFamily="34" charset="0"/>
                <a:ea typeface="Calibri" panose="020F0502020204030204" pitchFamily="34" charset="0"/>
                <a:cs typeface="Times New Roman" panose="02020603050405020304" pitchFamily="18" charset="0"/>
              </a:rPr>
              <a:t> </a:t>
            </a:r>
            <a:r>
              <a:rPr lang="en-US" sz="2000" dirty="0">
                <a:latin typeface="Calibri" panose="020F0502020204030204" pitchFamily="34" charset="0"/>
                <a:ea typeface="Calibri" panose="020F0502020204030204" pitchFamily="34" charset="0"/>
                <a:cs typeface="Times New Roman" panose="02020603050405020304" pitchFamily="18" charset="0"/>
              </a:rPr>
              <a:t>the </a:t>
            </a:r>
            <a:r>
              <a:rPr lang="en-US" sz="2000" dirty="0" err="1">
                <a:latin typeface="Calibri" panose="020F0502020204030204" pitchFamily="34" charset="0"/>
                <a:ea typeface="Calibri" panose="020F0502020204030204" pitchFamily="34" charset="0"/>
                <a:cs typeface="Times New Roman" panose="02020603050405020304" pitchFamily="18" charset="0"/>
              </a:rPr>
              <a:t>MoE</a:t>
            </a:r>
            <a:r>
              <a:rPr lang="en-US" sz="2000" dirty="0">
                <a:latin typeface="Calibri" panose="020F0502020204030204" pitchFamily="34" charset="0"/>
                <a:ea typeface="Calibri" panose="020F0502020204030204" pitchFamily="34" charset="0"/>
                <a:cs typeface="Times New Roman" panose="02020603050405020304" pitchFamily="18" charset="0"/>
              </a:rPr>
              <a:t>, HEIs and </a:t>
            </a:r>
            <a:r>
              <a:rPr lang="en-US" sz="2000" dirty="0" smtClean="0">
                <a:latin typeface="Calibri" panose="020F0502020204030204" pitchFamily="34" charset="0"/>
                <a:ea typeface="Calibri" panose="020F0502020204030204" pitchFamily="34" charset="0"/>
                <a:cs typeface="Times New Roman" panose="02020603050405020304" pitchFamily="18" charset="0"/>
              </a:rPr>
              <a:t>labor </a:t>
            </a:r>
            <a:r>
              <a:rPr lang="en-US" sz="2000" dirty="0">
                <a:latin typeface="Calibri" panose="020F0502020204030204" pitchFamily="34" charset="0"/>
                <a:ea typeface="Calibri" panose="020F0502020204030204" pitchFamily="34" charset="0"/>
                <a:cs typeface="Times New Roman" panose="02020603050405020304" pitchFamily="18" charset="0"/>
              </a:rPr>
              <a:t>market?</a:t>
            </a:r>
            <a:endParaRPr lang="et-EE"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mj-lt"/>
              <a:buAutoNum type="arabicParenR"/>
            </a:pPr>
            <a:r>
              <a:rPr lang="en-US" sz="2000" dirty="0">
                <a:latin typeface="Calibri" panose="020F0502020204030204" pitchFamily="34" charset="0"/>
                <a:ea typeface="Calibri" panose="020F0502020204030204" pitchFamily="34" charset="0"/>
                <a:cs typeface="Times New Roman" panose="02020603050405020304" pitchFamily="18" charset="0"/>
              </a:rPr>
              <a:t>Is there any need for change in legislation?</a:t>
            </a:r>
            <a:endParaRPr lang="et-EE"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mj-lt"/>
              <a:buAutoNum type="arabicParenR"/>
            </a:pPr>
            <a:r>
              <a:rPr lang="en-US" sz="2000" dirty="0">
                <a:latin typeface="Calibri" panose="020F0502020204030204" pitchFamily="34" charset="0"/>
                <a:ea typeface="Calibri" panose="020F0502020204030204" pitchFamily="34" charset="0"/>
                <a:cs typeface="Times New Roman" panose="02020603050405020304" pitchFamily="18" charset="0"/>
              </a:rPr>
              <a:t>How university management shall be changed to make the above-mentioned model work?</a:t>
            </a:r>
            <a:endParaRPr lang="et-EE"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arenR"/>
            </a:pPr>
            <a:r>
              <a:rPr lang="en-US" sz="2000" dirty="0">
                <a:latin typeface="Calibri" panose="020F0502020204030204" pitchFamily="34" charset="0"/>
                <a:ea typeface="Calibri" panose="020F0502020204030204" pitchFamily="34" charset="0"/>
                <a:cs typeface="Times New Roman" panose="02020603050405020304" pitchFamily="18" charset="0"/>
              </a:rPr>
              <a:t>Is there a need for establishment of a new body? What kind of body it shall be?</a:t>
            </a:r>
            <a:endParaRPr lang="et-EE"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3266911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endParaRPr lang="et-EE" sz="4800" dirty="0" smtClean="0">
              <a:solidFill>
                <a:schemeClr val="tx1"/>
              </a:solidFill>
            </a:endParaRPr>
          </a:p>
          <a:p>
            <a:pPr marL="0" indent="0">
              <a:buNone/>
            </a:pPr>
            <a:endParaRPr lang="et-EE" dirty="0" smtClean="0"/>
          </a:p>
          <a:p>
            <a:pPr marL="0" indent="0">
              <a:buNone/>
            </a:pPr>
            <a:endParaRPr lang="et-EE" dirty="0"/>
          </a:p>
        </p:txBody>
      </p:sp>
      <p:sp>
        <p:nvSpPr>
          <p:cNvPr id="4" name="Title 3"/>
          <p:cNvSpPr>
            <a:spLocks noGrp="1"/>
          </p:cNvSpPr>
          <p:nvPr>
            <p:ph type="title"/>
          </p:nvPr>
        </p:nvSpPr>
        <p:spPr/>
        <p:txBody>
          <a:bodyPr/>
          <a:lstStyle/>
          <a:p>
            <a:r>
              <a:rPr lang="et-EE" dirty="0" err="1" smtClean="0">
                <a:solidFill>
                  <a:schemeClr val="tx1"/>
                </a:solidFill>
              </a:rPr>
              <a:t>Thank</a:t>
            </a:r>
            <a:r>
              <a:rPr lang="et-EE" dirty="0" smtClean="0">
                <a:solidFill>
                  <a:schemeClr val="tx1"/>
                </a:solidFill>
              </a:rPr>
              <a:t> </a:t>
            </a:r>
            <a:r>
              <a:rPr lang="et-EE" dirty="0" err="1" smtClean="0">
                <a:solidFill>
                  <a:schemeClr val="tx1"/>
                </a:solidFill>
              </a:rPr>
              <a:t>you</a:t>
            </a:r>
            <a:r>
              <a:rPr lang="et-EE" dirty="0" smtClean="0">
                <a:solidFill>
                  <a:schemeClr val="tx1"/>
                </a:solidFill>
              </a:rPr>
              <a:t> </a:t>
            </a:r>
            <a:r>
              <a:rPr lang="et-EE" dirty="0" err="1" smtClean="0">
                <a:solidFill>
                  <a:schemeClr val="tx1"/>
                </a:solidFill>
              </a:rPr>
              <a:t>for</a:t>
            </a:r>
            <a:r>
              <a:rPr lang="et-EE" dirty="0" smtClean="0">
                <a:solidFill>
                  <a:schemeClr val="tx1"/>
                </a:solidFill>
              </a:rPr>
              <a:t> </a:t>
            </a:r>
            <a:r>
              <a:rPr lang="et-EE" dirty="0" err="1" smtClean="0">
                <a:solidFill>
                  <a:schemeClr val="tx1"/>
                </a:solidFill>
              </a:rPr>
              <a:t>your</a:t>
            </a:r>
            <a:r>
              <a:rPr lang="et-EE" dirty="0" smtClean="0">
                <a:solidFill>
                  <a:schemeClr val="tx1"/>
                </a:solidFill>
              </a:rPr>
              <a:t> </a:t>
            </a:r>
            <a:r>
              <a:rPr lang="et-EE" dirty="0" err="1" smtClean="0">
                <a:solidFill>
                  <a:schemeClr val="tx1"/>
                </a:solidFill>
              </a:rPr>
              <a:t>attention</a:t>
            </a:r>
            <a:r>
              <a:rPr lang="et-EE" dirty="0" smtClean="0">
                <a:solidFill>
                  <a:schemeClr val="tx1"/>
                </a:solidFill>
              </a:rPr>
              <a:t>! Aitäh!</a:t>
            </a:r>
            <a:endParaRPr lang="et-EE" dirty="0">
              <a:solidFill>
                <a:schemeClr val="tx1"/>
              </a:solidFill>
            </a:endParaRPr>
          </a:p>
        </p:txBody>
      </p:sp>
      <p:sp>
        <p:nvSpPr>
          <p:cNvPr id="2" name="TextBox 1"/>
          <p:cNvSpPr txBox="1"/>
          <p:nvPr/>
        </p:nvSpPr>
        <p:spPr>
          <a:xfrm>
            <a:off x="1860923" y="5805264"/>
            <a:ext cx="6120680" cy="646331"/>
          </a:xfrm>
          <a:prstGeom prst="rect">
            <a:avLst/>
          </a:prstGeom>
          <a:noFill/>
        </p:spPr>
        <p:txBody>
          <a:bodyPr wrap="square" rtlCol="0">
            <a:spAutoFit/>
          </a:bodyPr>
          <a:lstStyle/>
          <a:p>
            <a:pPr algn="r"/>
            <a:r>
              <a:rPr lang="en-US" dirty="0"/>
              <a:t>Give me a place to stand and I will move the </a:t>
            </a:r>
            <a:r>
              <a:rPr lang="en-US" dirty="0" smtClean="0"/>
              <a:t>earth</a:t>
            </a:r>
            <a:r>
              <a:rPr lang="et-EE" dirty="0" smtClean="0"/>
              <a:t>.</a:t>
            </a:r>
            <a:br>
              <a:rPr lang="et-EE" dirty="0" smtClean="0"/>
            </a:br>
            <a:r>
              <a:rPr lang="et-EE" dirty="0" err="1" smtClean="0"/>
              <a:t>Archimedes</a:t>
            </a:r>
            <a:endParaRPr lang="et-EE" dirty="0"/>
          </a:p>
        </p:txBody>
      </p:sp>
      <p:pic>
        <p:nvPicPr>
          <p:cNvPr id="921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35696" y="2492896"/>
            <a:ext cx="6191250" cy="30670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986828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solidFill>
                  <a:schemeClr val="tx1"/>
                </a:solidFill>
              </a:rPr>
              <a:t>International </a:t>
            </a:r>
            <a:r>
              <a:rPr lang="et-EE" dirty="0" err="1" smtClean="0">
                <a:solidFill>
                  <a:schemeClr val="tx1"/>
                </a:solidFill>
              </a:rPr>
              <a:t>cooperation</a:t>
            </a:r>
            <a:endParaRPr lang="et-EE" dirty="0">
              <a:solidFill>
                <a:schemeClr val="tx1"/>
              </a:solidFill>
            </a:endParaRPr>
          </a:p>
        </p:txBody>
      </p:sp>
      <p:pic>
        <p:nvPicPr>
          <p:cNvPr id="5" name="Picture 12" descr="http://www.mizs.gov.si/uploads/pics/enic_naric_net_0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36387" y="4005062"/>
            <a:ext cx="4648200" cy="781051"/>
          </a:xfrm>
          <a:prstGeom prst="rect">
            <a:avLst/>
          </a:prstGeom>
          <a:noFill/>
          <a:extLst>
            <a:ext uri="{909E8E84-426E-40DD-AFC4-6F175D3DCCD1}">
              <a14:hiddenFill xmlns:a14="http://schemas.microsoft.com/office/drawing/2010/main">
                <a:solidFill>
                  <a:srgbClr val="FFFFFF"/>
                </a:solidFill>
              </a14:hiddenFill>
            </a:ext>
          </a:extLst>
        </p:spPr>
      </p:pic>
      <p:pic>
        <p:nvPicPr>
          <p:cNvPr id="12290" name="Picture 2" descr="http://www.eurashe.eu/wp-content/uploads/2014/08/EQAR_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11066" y="5257055"/>
            <a:ext cx="2016224" cy="941413"/>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10" descr="http://www.aca-secretariat.be/fileadmin/templates/2009/images/logo.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44208" y="3846958"/>
            <a:ext cx="2428875" cy="95250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4" descr="http://adm.archimedes.ee/inqaahe/wp-content/themes/archimedes/images/images.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82102" y="5009145"/>
            <a:ext cx="4337615" cy="1405608"/>
          </a:xfrm>
          <a:prstGeom prst="rect">
            <a:avLst/>
          </a:prstGeom>
          <a:noFill/>
          <a:extLst>
            <a:ext uri="{909E8E84-426E-40DD-AFC4-6F175D3DCCD1}">
              <a14:hiddenFill xmlns:a14="http://schemas.microsoft.com/office/drawing/2010/main">
                <a:solidFill>
                  <a:srgbClr val="FFFFFF"/>
                </a:solidFill>
              </a14:hiddenFill>
            </a:ext>
          </a:extLst>
        </p:spPr>
      </p:pic>
      <p:pic>
        <p:nvPicPr>
          <p:cNvPr id="12291"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652120" y="2348880"/>
            <a:ext cx="2400300" cy="971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146" name="Picture 2"/>
          <p:cNvPicPr>
            <a:picLocks noGrp="1" noChangeAspect="1" noChangeArrowheads="1"/>
          </p:cNvPicPr>
          <p:nvPr>
            <p:ph idx="1"/>
          </p:nvPr>
        </p:nvPicPr>
        <p:blipFill>
          <a:blip r:embed="rId7" cstate="print">
            <a:extLst>
              <a:ext uri="{28A0092B-C50C-407E-A947-70E740481C1C}">
                <a14:useLocalDpi xmlns:a14="http://schemas.microsoft.com/office/drawing/2010/main" val="0"/>
              </a:ext>
            </a:extLst>
          </a:blip>
          <a:srcRect/>
          <a:stretch>
            <a:fillRect/>
          </a:stretch>
        </p:blipFill>
        <p:spPr bwMode="auto">
          <a:xfrm>
            <a:off x="1542255" y="2420887"/>
            <a:ext cx="3821697" cy="14260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280845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t-EE"/>
          </a:p>
        </p:txBody>
      </p:sp>
      <p:sp>
        <p:nvSpPr>
          <p:cNvPr id="3" name="Content Placeholder 2"/>
          <p:cNvSpPr>
            <a:spLocks noGrp="1"/>
          </p:cNvSpPr>
          <p:nvPr>
            <p:ph idx="1"/>
          </p:nvPr>
        </p:nvSpPr>
        <p:spPr/>
        <p:txBody>
          <a:bodyPr/>
          <a:lstStyle/>
          <a:p>
            <a:endParaRPr lang="et-EE" dirty="0" smtClean="0"/>
          </a:p>
          <a:p>
            <a:endParaRPr lang="et-EE" dirty="0"/>
          </a:p>
          <a:p>
            <a:pPr marL="0" indent="0">
              <a:buNone/>
            </a:pPr>
            <a:endParaRPr lang="et-EE" dirty="0"/>
          </a:p>
          <a:p>
            <a:pPr marL="0" indent="0" algn="ctr">
              <a:buNone/>
            </a:pPr>
            <a:r>
              <a:rPr lang="et-EE" sz="4400" dirty="0" smtClean="0"/>
              <a:t>WHY </a:t>
            </a:r>
            <a:r>
              <a:rPr lang="et-EE" sz="4400" dirty="0"/>
              <a:t>– HOW – WHAT</a:t>
            </a:r>
          </a:p>
        </p:txBody>
      </p:sp>
      <p:sp>
        <p:nvSpPr>
          <p:cNvPr id="4" name="Rectangle 3"/>
          <p:cNvSpPr/>
          <p:nvPr/>
        </p:nvSpPr>
        <p:spPr>
          <a:xfrm>
            <a:off x="3342561" y="3244334"/>
            <a:ext cx="184731" cy="369332"/>
          </a:xfrm>
          <a:prstGeom prst="rect">
            <a:avLst/>
          </a:prstGeom>
        </p:spPr>
        <p:txBody>
          <a:bodyPr wrap="none">
            <a:spAutoFit/>
          </a:bodyPr>
          <a:lstStyle/>
          <a:p>
            <a:endParaRPr lang="et-EE" dirty="0"/>
          </a:p>
        </p:txBody>
      </p:sp>
    </p:spTree>
    <p:extLst>
      <p:ext uri="{BB962C8B-B14F-4D97-AF65-F5344CB8AC3E}">
        <p14:creationId xmlns:p14="http://schemas.microsoft.com/office/powerpoint/2010/main" val="9984866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457200" y="260648"/>
            <a:ext cx="8229600" cy="1143000"/>
          </a:xfrm>
        </p:spPr>
        <p:txBody>
          <a:bodyPr>
            <a:normAutofit/>
          </a:bodyPr>
          <a:lstStyle/>
          <a:p>
            <a:r>
              <a:rPr lang="fi-FI" sz="4800" b="1" dirty="0" smtClean="0">
                <a:solidFill>
                  <a:srgbClr val="0070C0"/>
                </a:solidFill>
              </a:rPr>
              <a:t>ARENE</a:t>
            </a:r>
            <a:endParaRPr lang="fi-FI" sz="4800" b="1" dirty="0">
              <a:solidFill>
                <a:srgbClr val="0070C0"/>
              </a:solidFill>
            </a:endParaRPr>
          </a:p>
        </p:txBody>
      </p:sp>
      <p:sp>
        <p:nvSpPr>
          <p:cNvPr id="3" name="Sisällön paikkamerkki 2"/>
          <p:cNvSpPr>
            <a:spLocks noGrp="1"/>
          </p:cNvSpPr>
          <p:nvPr>
            <p:ph idx="1"/>
          </p:nvPr>
        </p:nvSpPr>
        <p:spPr>
          <a:xfrm>
            <a:off x="611560" y="1700808"/>
            <a:ext cx="8229600" cy="4248472"/>
          </a:xfrm>
        </p:spPr>
        <p:style>
          <a:lnRef idx="1">
            <a:schemeClr val="accent1"/>
          </a:lnRef>
          <a:fillRef idx="3">
            <a:schemeClr val="accent1"/>
          </a:fillRef>
          <a:effectRef idx="2">
            <a:schemeClr val="accent1"/>
          </a:effectRef>
          <a:fontRef idx="minor">
            <a:schemeClr val="lt1"/>
          </a:fontRef>
        </p:style>
        <p:txBody>
          <a:bodyPr/>
          <a:lstStyle/>
          <a:p>
            <a:pPr marL="0" indent="0" algn="ctr">
              <a:buNone/>
            </a:pPr>
            <a:endParaRPr lang="en-US" b="1" dirty="0" smtClean="0"/>
          </a:p>
          <a:p>
            <a:pPr marL="0" indent="0" algn="ctr">
              <a:buNone/>
            </a:pPr>
            <a:r>
              <a:rPr lang="en-US" b="1" dirty="0" smtClean="0"/>
              <a:t>Arene </a:t>
            </a:r>
            <a:r>
              <a:rPr lang="en-US" b="1" dirty="0" err="1" smtClean="0"/>
              <a:t>ry</a:t>
            </a:r>
            <a:r>
              <a:rPr lang="en-US" b="1" dirty="0" smtClean="0"/>
              <a:t> </a:t>
            </a:r>
            <a:r>
              <a:rPr lang="en-US" dirty="0" smtClean="0"/>
              <a:t>is </a:t>
            </a:r>
            <a:r>
              <a:rPr lang="en-US" dirty="0"/>
              <a:t>the</a:t>
            </a:r>
            <a:r>
              <a:rPr lang="en-US" b="1" dirty="0"/>
              <a:t> Rectors' Conference of Finnish Universities of Applied Sciences</a:t>
            </a:r>
            <a:r>
              <a:rPr lang="en-US" dirty="0"/>
              <a:t>. It's main functions are influencing on the development of the Finnish higher education system and promoting closer cooperation between the universities of applied sciences.</a:t>
            </a:r>
          </a:p>
          <a:p>
            <a:pPr marL="0" indent="0">
              <a:buNone/>
            </a:pPr>
            <a:endParaRPr lang="fi-FI" dirty="0"/>
          </a:p>
        </p:txBody>
      </p:sp>
      <p:pic>
        <p:nvPicPr>
          <p:cNvPr id="5" name="Kuva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907704" y="333396"/>
            <a:ext cx="864096" cy="1070252"/>
          </a:xfrm>
          <a:prstGeom prst="rect">
            <a:avLst/>
          </a:prstGeom>
        </p:spPr>
      </p:pic>
      <p:pic>
        <p:nvPicPr>
          <p:cNvPr id="7" name="Kuva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444208" y="360692"/>
            <a:ext cx="864096" cy="1070252"/>
          </a:xfrm>
          <a:prstGeom prst="rect">
            <a:avLst/>
          </a:prstGeom>
        </p:spPr>
      </p:pic>
    </p:spTree>
    <p:extLst>
      <p:ext uri="{BB962C8B-B14F-4D97-AF65-F5344CB8AC3E}">
        <p14:creationId xmlns:p14="http://schemas.microsoft.com/office/powerpoint/2010/main" val="9870157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459809" y="327794"/>
            <a:ext cx="8229600" cy="1301006"/>
          </a:xfrm>
        </p:spPr>
        <p:txBody>
          <a:bodyPr>
            <a:normAutofit/>
          </a:bodyPr>
          <a:lstStyle/>
          <a:p>
            <a:r>
              <a:rPr lang="en-US" sz="3600" b="1" dirty="0">
                <a:solidFill>
                  <a:srgbClr val="0070C0"/>
                </a:solidFill>
              </a:rPr>
              <a:t>The Rectors' Conference of Finnish Universities of Applied Sciences (Arene)</a:t>
            </a:r>
            <a:endParaRPr lang="fi-FI" sz="3600" dirty="0">
              <a:solidFill>
                <a:srgbClr val="0070C0"/>
              </a:solidFill>
            </a:endParaRPr>
          </a:p>
        </p:txBody>
      </p:sp>
      <p:sp>
        <p:nvSpPr>
          <p:cNvPr id="3" name="Sisällön paikkamerkki 2"/>
          <p:cNvSpPr>
            <a:spLocks noGrp="1"/>
          </p:cNvSpPr>
          <p:nvPr>
            <p:ph idx="1"/>
          </p:nvPr>
        </p:nvSpPr>
        <p:spPr>
          <a:xfrm>
            <a:off x="457200" y="1855365"/>
            <a:ext cx="8229600" cy="4525963"/>
          </a:xfrm>
        </p:spPr>
        <p:txBody>
          <a:bodyPr>
            <a:normAutofit/>
          </a:bodyPr>
          <a:lstStyle/>
          <a:p>
            <a:r>
              <a:rPr lang="en-US" sz="3000" dirty="0" smtClean="0"/>
              <a:t>serves </a:t>
            </a:r>
            <a:r>
              <a:rPr lang="en-US" sz="3000" dirty="0"/>
              <a:t>to </a:t>
            </a:r>
            <a:r>
              <a:rPr lang="en-US" sz="3000" b="1" dirty="0">
                <a:solidFill>
                  <a:srgbClr val="0070C0"/>
                </a:solidFill>
              </a:rPr>
              <a:t>influence and promote higher education policy </a:t>
            </a:r>
            <a:r>
              <a:rPr lang="en-US" sz="3000" dirty="0"/>
              <a:t>in Finland and Europe. </a:t>
            </a:r>
            <a:endParaRPr lang="en-US" sz="3000" dirty="0" smtClean="0"/>
          </a:p>
          <a:p>
            <a:r>
              <a:rPr lang="en-US" sz="3000" dirty="0" smtClean="0"/>
              <a:t>it </a:t>
            </a:r>
            <a:r>
              <a:rPr lang="en-US" sz="3000" dirty="0"/>
              <a:t>promotes </a:t>
            </a:r>
            <a:r>
              <a:rPr lang="en-US" sz="3000" b="1" dirty="0">
                <a:solidFill>
                  <a:srgbClr val="0070C0"/>
                </a:solidFill>
              </a:rPr>
              <a:t>co-operation </a:t>
            </a:r>
            <a:r>
              <a:rPr lang="en-US" sz="3000" dirty="0"/>
              <a:t>between universities of applied sciences and exerts influence on the international stage. </a:t>
            </a:r>
            <a:endParaRPr lang="en-US" sz="3000" dirty="0" smtClean="0"/>
          </a:p>
          <a:p>
            <a:r>
              <a:rPr lang="en-US" sz="3000" dirty="0" smtClean="0"/>
              <a:t>it </a:t>
            </a:r>
            <a:r>
              <a:rPr lang="en-US" sz="3000" dirty="0"/>
              <a:t>provides universities of applied sciences with the prerequisites for high-quality, </a:t>
            </a:r>
            <a:r>
              <a:rPr lang="en-US" sz="3000" b="1" dirty="0">
                <a:solidFill>
                  <a:srgbClr val="0070C0"/>
                </a:solidFill>
              </a:rPr>
              <a:t>workplace-oriented higher education as well as research, development and innovation. </a:t>
            </a:r>
            <a:endParaRPr lang="fi-FI" sz="3000" b="1" dirty="0">
              <a:solidFill>
                <a:srgbClr val="0070C0"/>
              </a:solidFill>
            </a:endParaRPr>
          </a:p>
        </p:txBody>
      </p:sp>
    </p:spTree>
    <p:extLst>
      <p:ext uri="{BB962C8B-B14F-4D97-AF65-F5344CB8AC3E}">
        <p14:creationId xmlns:p14="http://schemas.microsoft.com/office/powerpoint/2010/main" val="30464961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323528" y="188640"/>
            <a:ext cx="8229600" cy="1143000"/>
          </a:xfrm>
        </p:spPr>
        <p:txBody>
          <a:bodyPr>
            <a:noAutofit/>
          </a:bodyPr>
          <a:lstStyle/>
          <a:p>
            <a:r>
              <a:rPr lang="en-US" sz="3600" b="1" dirty="0">
                <a:solidFill>
                  <a:srgbClr val="0070C0"/>
                </a:solidFill>
              </a:rPr>
              <a:t>The Rectors' Conference of Finnish Universities of Applied Sciences (Arene)</a:t>
            </a:r>
            <a:endParaRPr lang="fi-FI" sz="3600" dirty="0"/>
          </a:p>
        </p:txBody>
      </p:sp>
      <p:sp>
        <p:nvSpPr>
          <p:cNvPr id="3" name="Sisällön paikkamerkki 2"/>
          <p:cNvSpPr>
            <a:spLocks noGrp="1"/>
          </p:cNvSpPr>
          <p:nvPr>
            <p:ph idx="1"/>
          </p:nvPr>
        </p:nvSpPr>
        <p:spPr>
          <a:xfrm>
            <a:off x="457200" y="1556792"/>
            <a:ext cx="8229600" cy="5184576"/>
          </a:xfrm>
        </p:spPr>
        <p:txBody>
          <a:bodyPr>
            <a:normAutofit fontScale="85000" lnSpcReduction="20000"/>
          </a:bodyPr>
          <a:lstStyle/>
          <a:p>
            <a:r>
              <a:rPr lang="en-US" dirty="0"/>
              <a:t>Arene </a:t>
            </a:r>
            <a:r>
              <a:rPr lang="en-US" dirty="0">
                <a:solidFill>
                  <a:srgbClr val="0070C0"/>
                </a:solidFill>
              </a:rPr>
              <a:t>members </a:t>
            </a:r>
            <a:r>
              <a:rPr lang="en-US" dirty="0"/>
              <a:t>are </a:t>
            </a:r>
            <a:r>
              <a:rPr lang="en-US" dirty="0">
                <a:solidFill>
                  <a:srgbClr val="0070C0"/>
                </a:solidFill>
              </a:rPr>
              <a:t>the rectors of universities of applied sciences (actual members) and representatives of university owners (supportive members).</a:t>
            </a:r>
          </a:p>
          <a:p>
            <a:r>
              <a:rPr lang="en-US" dirty="0"/>
              <a:t>Conference matters are overseen by the </a:t>
            </a:r>
            <a:r>
              <a:rPr lang="en-US" dirty="0">
                <a:solidFill>
                  <a:srgbClr val="0070C0"/>
                </a:solidFill>
              </a:rPr>
              <a:t>Board,</a:t>
            </a:r>
            <a:r>
              <a:rPr lang="en-US" dirty="0"/>
              <a:t> which is comprised of the </a:t>
            </a:r>
            <a:r>
              <a:rPr lang="en-US" dirty="0">
                <a:solidFill>
                  <a:srgbClr val="0070C0"/>
                </a:solidFill>
              </a:rPr>
              <a:t>President and five other members</a:t>
            </a:r>
            <a:r>
              <a:rPr lang="en-US" dirty="0"/>
              <a:t>, who are elected at the annual meeting. The President and other Board members serve a </a:t>
            </a:r>
            <a:r>
              <a:rPr lang="en-US" dirty="0">
                <a:solidFill>
                  <a:srgbClr val="0070C0"/>
                </a:solidFill>
              </a:rPr>
              <a:t>term of two years.</a:t>
            </a:r>
          </a:p>
          <a:p>
            <a:r>
              <a:rPr lang="en-US" dirty="0" err="1" smtClean="0"/>
              <a:t>Arene's</a:t>
            </a:r>
            <a:r>
              <a:rPr lang="en-US" dirty="0" smtClean="0"/>
              <a:t> </a:t>
            </a:r>
            <a:r>
              <a:rPr lang="en-US" dirty="0"/>
              <a:t>actual </a:t>
            </a:r>
            <a:r>
              <a:rPr lang="en-US" dirty="0">
                <a:solidFill>
                  <a:srgbClr val="0070C0"/>
                </a:solidFill>
              </a:rPr>
              <a:t>members convene at joint meetings held a few times each year. </a:t>
            </a:r>
            <a:endParaRPr lang="en-US" dirty="0" smtClean="0">
              <a:solidFill>
                <a:srgbClr val="0070C0"/>
              </a:solidFill>
            </a:endParaRPr>
          </a:p>
          <a:p>
            <a:r>
              <a:rPr lang="en-US" dirty="0" smtClean="0"/>
              <a:t>Arene </a:t>
            </a:r>
            <a:r>
              <a:rPr lang="en-US" dirty="0">
                <a:solidFill>
                  <a:srgbClr val="0070C0"/>
                </a:solidFill>
              </a:rPr>
              <a:t>Board meetings </a:t>
            </a:r>
            <a:r>
              <a:rPr lang="en-US" dirty="0"/>
              <a:t>are generally held </a:t>
            </a:r>
            <a:r>
              <a:rPr lang="en-US" dirty="0">
                <a:solidFill>
                  <a:srgbClr val="0070C0"/>
                </a:solidFill>
              </a:rPr>
              <a:t>once a month</a:t>
            </a:r>
            <a:r>
              <a:rPr lang="en-US" dirty="0" smtClean="0">
                <a:solidFill>
                  <a:srgbClr val="0070C0"/>
                </a:solidFill>
              </a:rPr>
              <a:t>.</a:t>
            </a:r>
          </a:p>
          <a:p>
            <a:r>
              <a:rPr lang="en-US" dirty="0" smtClean="0"/>
              <a:t>Working groups </a:t>
            </a:r>
            <a:r>
              <a:rPr lang="en-US" dirty="0" smtClean="0">
                <a:solidFill>
                  <a:srgbClr val="0070C0"/>
                </a:solidFill>
              </a:rPr>
              <a:t>in Education, R&amp;D, International Activities, Administration, Finance and Legislation.</a:t>
            </a:r>
          </a:p>
          <a:p>
            <a:r>
              <a:rPr lang="en-US" dirty="0" smtClean="0"/>
              <a:t>Various</a:t>
            </a:r>
            <a:r>
              <a:rPr lang="en-US" dirty="0" smtClean="0">
                <a:solidFill>
                  <a:srgbClr val="0070C0"/>
                </a:solidFill>
              </a:rPr>
              <a:t> projects and seminars.</a:t>
            </a:r>
          </a:p>
          <a:p>
            <a:endParaRPr lang="en-US" dirty="0">
              <a:solidFill>
                <a:srgbClr val="0070C0"/>
              </a:solidFill>
            </a:endParaRPr>
          </a:p>
          <a:p>
            <a:pPr marL="0" indent="0">
              <a:buNone/>
            </a:pPr>
            <a:endParaRPr lang="fi-FI" dirty="0"/>
          </a:p>
        </p:txBody>
      </p:sp>
    </p:spTree>
    <p:extLst>
      <p:ext uri="{BB962C8B-B14F-4D97-AF65-F5344CB8AC3E}">
        <p14:creationId xmlns:p14="http://schemas.microsoft.com/office/powerpoint/2010/main" val="28000720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latin typeface="Calibri" panose="020F0502020204030204" pitchFamily="34" charset="0"/>
                <a:ea typeface="Calibri" panose="020F0502020204030204" pitchFamily="34" charset="0"/>
                <a:cs typeface="Times New Roman" panose="02020603050405020304" pitchFamily="18" charset="0"/>
              </a:rPr>
              <a:t>Possible Azerbaijan case study.</a:t>
            </a:r>
            <a:r>
              <a:rPr lang="et-EE" dirty="0">
                <a:latin typeface="Calibri" panose="020F0502020204030204" pitchFamily="34" charset="0"/>
                <a:ea typeface="Calibri" panose="020F0502020204030204" pitchFamily="34" charset="0"/>
                <a:cs typeface="Times New Roman" panose="02020603050405020304" pitchFamily="18" charset="0"/>
              </a:rPr>
              <a:t/>
            </a:r>
            <a:br>
              <a:rPr lang="et-EE" dirty="0">
                <a:latin typeface="Calibri" panose="020F0502020204030204" pitchFamily="34" charset="0"/>
                <a:ea typeface="Calibri" panose="020F0502020204030204" pitchFamily="34" charset="0"/>
                <a:cs typeface="Times New Roman" panose="02020603050405020304" pitchFamily="18" charset="0"/>
              </a:rPr>
            </a:br>
            <a:endParaRPr lang="et-EE" dirty="0"/>
          </a:p>
        </p:txBody>
      </p:sp>
      <p:sp>
        <p:nvSpPr>
          <p:cNvPr id="3" name="Content Placeholder 2"/>
          <p:cNvSpPr>
            <a:spLocks noGrp="1"/>
          </p:cNvSpPr>
          <p:nvPr>
            <p:ph idx="1"/>
          </p:nvPr>
        </p:nvSpPr>
        <p:spPr/>
        <p:txBody>
          <a:bodyPr/>
          <a:lstStyle/>
          <a:p>
            <a:pPr>
              <a:lnSpc>
                <a:spcPct val="115000"/>
              </a:lnSpc>
              <a:spcAft>
                <a:spcPts val="1000"/>
              </a:spcAft>
            </a:pPr>
            <a:r>
              <a:rPr lang="en-US" sz="2800" dirty="0" smtClean="0">
                <a:latin typeface="Calibri" panose="020F0502020204030204" pitchFamily="34" charset="0"/>
                <a:ea typeface="Calibri" panose="020F0502020204030204" pitchFamily="34" charset="0"/>
                <a:cs typeface="Times New Roman" panose="02020603050405020304" pitchFamily="18" charset="0"/>
              </a:rPr>
              <a:t>Situation</a:t>
            </a:r>
            <a:r>
              <a:rPr lang="en-US" sz="2800" dirty="0">
                <a:latin typeface="Calibri" panose="020F0502020204030204" pitchFamily="34" charset="0"/>
                <a:ea typeface="Calibri" panose="020F0502020204030204" pitchFamily="34" charset="0"/>
                <a:cs typeface="Times New Roman" panose="02020603050405020304" pitchFamily="18" charset="0"/>
              </a:rPr>
              <a:t>: insufficient communication, networking and coordination within and between the </a:t>
            </a:r>
            <a:r>
              <a:rPr lang="en-US" sz="2800" dirty="0" err="1">
                <a:latin typeface="Calibri" panose="020F0502020204030204" pitchFamily="34" charset="0"/>
                <a:ea typeface="Calibri" panose="020F0502020204030204" pitchFamily="34" charset="0"/>
                <a:cs typeface="Times New Roman" panose="02020603050405020304" pitchFamily="18" charset="0"/>
              </a:rPr>
              <a:t>MoE</a:t>
            </a:r>
            <a:r>
              <a:rPr lang="en-US" sz="2800" dirty="0">
                <a:latin typeface="Calibri" panose="020F0502020204030204" pitchFamily="34" charset="0"/>
                <a:ea typeface="Calibri" panose="020F0502020204030204" pitchFamily="34" charset="0"/>
                <a:cs typeface="Times New Roman" panose="02020603050405020304" pitchFamily="18" charset="0"/>
              </a:rPr>
              <a:t>, the HEIs and stakeholders.</a:t>
            </a:r>
            <a:endParaRPr lang="et-EE" sz="28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US" sz="2800" dirty="0">
                <a:latin typeface="Calibri" panose="020F0502020204030204" pitchFamily="34" charset="0"/>
                <a:ea typeface="Calibri" panose="020F0502020204030204" pitchFamily="34" charset="0"/>
                <a:cs typeface="Times New Roman" panose="02020603050405020304" pitchFamily="18" charset="0"/>
              </a:rPr>
              <a:t>Need: enhancing coordination, networking and improving communication require a platform, permanent coordinating structure within and between the </a:t>
            </a:r>
            <a:r>
              <a:rPr lang="en-US" sz="2800" dirty="0" err="1">
                <a:latin typeface="Calibri" panose="020F0502020204030204" pitchFamily="34" charset="0"/>
                <a:ea typeface="Calibri" panose="020F0502020204030204" pitchFamily="34" charset="0"/>
                <a:cs typeface="Times New Roman" panose="02020603050405020304" pitchFamily="18" charset="0"/>
              </a:rPr>
              <a:t>MoE</a:t>
            </a:r>
            <a:r>
              <a:rPr lang="en-US" sz="2800" dirty="0">
                <a:latin typeface="Calibri" panose="020F0502020204030204" pitchFamily="34" charset="0"/>
                <a:ea typeface="Calibri" panose="020F0502020204030204" pitchFamily="34" charset="0"/>
                <a:cs typeface="Times New Roman" panose="02020603050405020304" pitchFamily="18" charset="0"/>
              </a:rPr>
              <a:t>, the HEIs and stakeholders.</a:t>
            </a:r>
            <a:endParaRPr lang="et-EE" sz="2800" dirty="0">
              <a:latin typeface="Calibri" panose="020F0502020204030204" pitchFamily="34" charset="0"/>
              <a:ea typeface="Calibri" panose="020F0502020204030204" pitchFamily="34" charset="0"/>
              <a:cs typeface="Times New Roman" panose="02020603050405020304" pitchFamily="18" charset="0"/>
            </a:endParaRPr>
          </a:p>
          <a:p>
            <a:endParaRPr lang="et-EE" dirty="0"/>
          </a:p>
        </p:txBody>
      </p:sp>
    </p:spTree>
    <p:extLst>
      <p:ext uri="{BB962C8B-B14F-4D97-AF65-F5344CB8AC3E}">
        <p14:creationId xmlns:p14="http://schemas.microsoft.com/office/powerpoint/2010/main" val="11163557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t-EE" dirty="0"/>
          </a:p>
        </p:txBody>
      </p:sp>
      <p:sp>
        <p:nvSpPr>
          <p:cNvPr id="3" name="Content Placeholder 2"/>
          <p:cNvSpPr>
            <a:spLocks noGrp="1"/>
          </p:cNvSpPr>
          <p:nvPr>
            <p:ph idx="1"/>
          </p:nvPr>
        </p:nvSpPr>
        <p:spPr/>
        <p:txBody>
          <a:bodyPr/>
          <a:lstStyle/>
          <a:p>
            <a:pPr>
              <a:lnSpc>
                <a:spcPct val="115000"/>
              </a:lnSpc>
              <a:spcAft>
                <a:spcPts val="1000"/>
              </a:spcAft>
            </a:pPr>
            <a:r>
              <a:rPr lang="en-US" dirty="0">
                <a:latin typeface="Calibri" panose="020F0502020204030204" pitchFamily="34" charset="0"/>
                <a:ea typeface="Calibri" panose="020F0502020204030204" pitchFamily="34" charset="0"/>
                <a:cs typeface="Times New Roman" panose="02020603050405020304" pitchFamily="18" charset="0"/>
              </a:rPr>
              <a:t>Composition of the platform (network)</a:t>
            </a:r>
            <a:endParaRPr lang="et-EE"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US" dirty="0">
                <a:latin typeface="Calibri" panose="020F0502020204030204" pitchFamily="34" charset="0"/>
                <a:ea typeface="Calibri" panose="020F0502020204030204" pitchFamily="34" charset="0"/>
                <a:cs typeface="Times New Roman" panose="02020603050405020304" pitchFamily="18" charset="0"/>
              </a:rPr>
              <a:t>Cooperation agreement (covenant)</a:t>
            </a:r>
            <a:endParaRPr lang="et-EE" dirty="0">
              <a:latin typeface="Calibri" panose="020F0502020204030204" pitchFamily="34" charset="0"/>
              <a:ea typeface="Calibri" panose="020F0502020204030204" pitchFamily="34" charset="0"/>
              <a:cs typeface="Times New Roman" panose="02020603050405020304" pitchFamily="18" charset="0"/>
            </a:endParaRPr>
          </a:p>
          <a:p>
            <a:endParaRPr lang="et-EE" dirty="0"/>
          </a:p>
        </p:txBody>
      </p:sp>
    </p:spTree>
    <p:extLst>
      <p:ext uri="{BB962C8B-B14F-4D97-AF65-F5344CB8AC3E}">
        <p14:creationId xmlns:p14="http://schemas.microsoft.com/office/powerpoint/2010/main" val="40551087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 Network Mission</a:t>
            </a:r>
            <a:r>
              <a:rPr lang="et-EE" dirty="0"/>
              <a:t/>
            </a:r>
            <a:br>
              <a:rPr lang="et-EE" dirty="0"/>
            </a:br>
            <a:endParaRPr lang="et-EE" dirty="0"/>
          </a:p>
        </p:txBody>
      </p:sp>
      <p:sp>
        <p:nvSpPr>
          <p:cNvPr id="3" name="Content Placeholder 2"/>
          <p:cNvSpPr>
            <a:spLocks noGrp="1"/>
          </p:cNvSpPr>
          <p:nvPr>
            <p:ph idx="1"/>
          </p:nvPr>
        </p:nvSpPr>
        <p:spPr/>
        <p:txBody>
          <a:bodyPr/>
          <a:lstStyle/>
          <a:p>
            <a:r>
              <a:rPr lang="en-US" dirty="0" smtClean="0"/>
              <a:t>There </a:t>
            </a:r>
            <a:r>
              <a:rPr lang="en-US" dirty="0"/>
              <a:t>is a need for more strategic cooperation between Azerbaijan state institutions and stakeholders in higher education in order to strengthen common understanding and internal functioning of institutions and achieving the strategic goals (set by …)</a:t>
            </a:r>
            <a:endParaRPr lang="et-EE" dirty="0"/>
          </a:p>
          <a:p>
            <a:endParaRPr lang="et-EE" dirty="0"/>
          </a:p>
        </p:txBody>
      </p:sp>
    </p:spTree>
    <p:extLst>
      <p:ext uri="{BB962C8B-B14F-4D97-AF65-F5344CB8AC3E}">
        <p14:creationId xmlns:p14="http://schemas.microsoft.com/office/powerpoint/2010/main" val="188164859"/>
      </p:ext>
    </p:extLst>
  </p:cSld>
  <p:clrMapOvr>
    <a:masterClrMapping/>
  </p:clrMapOvr>
  <p:timing>
    <p:tnLst>
      <p:par>
        <p:cTn id="1" dur="indefinite" restart="never" nodeType="tmRoot"/>
      </p:par>
    </p:tnLst>
  </p:timing>
</p:sld>
</file>

<file path=ppt/theme/theme1.xml><?xml version="1.0" encoding="utf-8"?>
<a:theme xmlns:a="http://schemas.openxmlformats.org/drawingml/2006/main" name="Archimedes-vertical">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Office-te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2_Office-te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Archimedes_klassikaline</Template>
  <TotalTime>1855</TotalTime>
  <Words>518</Words>
  <Application>Microsoft Office PowerPoint</Application>
  <PresentationFormat>Экран (4:3)</PresentationFormat>
  <Paragraphs>68</Paragraphs>
  <Slides>16</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4</vt:i4>
      </vt:variant>
      <vt:variant>
        <vt:lpstr>Заголовки слайдов</vt:lpstr>
      </vt:variant>
      <vt:variant>
        <vt:i4>16</vt:i4>
      </vt:variant>
    </vt:vector>
  </HeadingPairs>
  <TitlesOfParts>
    <vt:vector size="23" baseType="lpstr">
      <vt:lpstr>Arial</vt:lpstr>
      <vt:lpstr>Calibri</vt:lpstr>
      <vt:lpstr>Times New Roman</vt:lpstr>
      <vt:lpstr>Archimedes-vertical</vt:lpstr>
      <vt:lpstr>Office-teema</vt:lpstr>
      <vt:lpstr>1_Office-teema</vt:lpstr>
      <vt:lpstr>2_Office-teema</vt:lpstr>
      <vt:lpstr> Networking between universities and international cooperation  Baku 14 July 2016 Rait Toompere</vt:lpstr>
      <vt:lpstr>International cooperation</vt:lpstr>
      <vt:lpstr>Презентация PowerPoint</vt:lpstr>
      <vt:lpstr>ARENE</vt:lpstr>
      <vt:lpstr>The Rectors' Conference of Finnish Universities of Applied Sciences (Arene)</vt:lpstr>
      <vt:lpstr>The Rectors' Conference of Finnish Universities of Applied Sciences (Arene)</vt:lpstr>
      <vt:lpstr>Possible Azerbaijan case study. </vt:lpstr>
      <vt:lpstr>Презентация PowerPoint</vt:lpstr>
      <vt:lpstr>I Network Mission </vt:lpstr>
      <vt:lpstr>ACHIEVING STRATEGIC GOALS </vt:lpstr>
      <vt:lpstr>II Platform Objectives and Activities I</vt:lpstr>
      <vt:lpstr>Презентация PowerPoint</vt:lpstr>
      <vt:lpstr>II Platform Objectives and Activities II</vt:lpstr>
      <vt:lpstr>III Network Operations</vt:lpstr>
      <vt:lpstr>Презентация PowerPoint</vt:lpstr>
      <vt:lpstr>Thank you for your attention! Aitäh!</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eero</dc:creator>
  <cp:lastModifiedBy>expert 01</cp:lastModifiedBy>
  <cp:revision>95</cp:revision>
  <cp:lastPrinted>2016-07-01T12:24:47Z</cp:lastPrinted>
  <dcterms:created xsi:type="dcterms:W3CDTF">2016-06-13T09:30:13Z</dcterms:created>
  <dcterms:modified xsi:type="dcterms:W3CDTF">2016-07-19T08:11:39Z</dcterms:modified>
</cp:coreProperties>
</file>