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8" r:id="rId5"/>
    <p:sldId id="257" r:id="rId6"/>
    <p:sldId id="259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81" d="100"/>
          <a:sy n="81" d="100"/>
        </p:scale>
        <p:origin x="-21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350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390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041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384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626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877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189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01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357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548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132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429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Az</a:t>
            </a:r>
            <a:r>
              <a:rPr lang="az-Latn-AZ" dirty="0" err="1" smtClean="0"/>
              <a:t>ərbaycanda</a:t>
            </a:r>
            <a:r>
              <a:rPr lang="az-Latn-AZ" dirty="0" smtClean="0"/>
              <a:t> Rektorlar Şurası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z-Latn-AZ" sz="2800" dirty="0" smtClean="0"/>
              <a:t>Nə üçün və haradan başlamaq lazımdır</a:t>
            </a:r>
            <a:endParaRPr lang="fi-FI" sz="2800" dirty="0" smtClean="0"/>
          </a:p>
          <a:p>
            <a:r>
              <a:rPr lang="fi-FI" sz="2800" dirty="0" smtClean="0"/>
              <a:t>Kauko Hämäläinen</a:t>
            </a:r>
          </a:p>
          <a:p>
            <a:r>
              <a:rPr lang="az-Latn-AZ" sz="2800" dirty="0" smtClean="0"/>
              <a:t>Fəxri Professor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997715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Tövsiyələrin </a:t>
            </a:r>
            <a:r>
              <a:rPr lang="az-Latn-AZ" dirty="0" err="1" smtClean="0"/>
              <a:t>əsaslandırılması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Latn-AZ" dirty="0" smtClean="0"/>
              <a:t>Keçirilmiş iki açıq seminarda </a:t>
            </a:r>
            <a:r>
              <a:rPr lang="az-Latn-AZ" dirty="0" err="1" smtClean="0"/>
              <a:t>səsləndirilən</a:t>
            </a:r>
            <a:r>
              <a:rPr lang="az-Latn-AZ" dirty="0" smtClean="0"/>
              <a:t> şərhlər</a:t>
            </a:r>
            <a:endParaRPr lang="fi-FI" dirty="0" smtClean="0"/>
          </a:p>
          <a:p>
            <a:endParaRPr lang="fi-FI" dirty="0"/>
          </a:p>
          <a:p>
            <a:r>
              <a:rPr lang="az-Latn-AZ" dirty="0" smtClean="0"/>
              <a:t>Təhsil Nazirliyinin nümayəndələri ilə aparılan müzakirələr</a:t>
            </a:r>
            <a:endParaRPr lang="fi-FI" dirty="0" smtClean="0"/>
          </a:p>
          <a:p>
            <a:endParaRPr lang="fi-FI" dirty="0"/>
          </a:p>
          <a:p>
            <a:r>
              <a:rPr lang="az-Latn-AZ" dirty="0" smtClean="0"/>
              <a:t>Üç rektor və on prorektorla aparılan müsahibələr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322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Azərbaycanda Rektorlar Şurası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Latn-AZ" dirty="0" smtClean="0"/>
              <a:t>Həqiqətən buna ehtiyac var</a:t>
            </a:r>
            <a:endParaRPr lang="fi-FI" dirty="0" smtClean="0"/>
          </a:p>
          <a:p>
            <a:r>
              <a:rPr lang="az-Latn-AZ" dirty="0" smtClean="0"/>
              <a:t>Təşəbbüsü Təhsil Nazirliyi irəli sürməlidir</a:t>
            </a:r>
            <a:endParaRPr lang="fi-FI" dirty="0" smtClean="0"/>
          </a:p>
          <a:p>
            <a:r>
              <a:rPr lang="az-Latn-AZ" dirty="0" smtClean="0"/>
              <a:t>Əsas sənədlərin hazırlanması üçün Koordinasiya qrupunun yaradılması tələb olunur</a:t>
            </a:r>
            <a:endParaRPr lang="fi-FI" dirty="0" smtClean="0"/>
          </a:p>
          <a:p>
            <a:r>
              <a:rPr lang="az-Latn-AZ" dirty="0" smtClean="0"/>
              <a:t>Şura müstəqil olmalıdır və rektorlar tərəfindən idarə </a:t>
            </a:r>
            <a:r>
              <a:rPr lang="az-Latn-AZ" dirty="0" err="1" smtClean="0"/>
              <a:t>olunmalıdır</a:t>
            </a:r>
            <a:endParaRPr lang="fi-FI" dirty="0" smtClean="0"/>
          </a:p>
          <a:p>
            <a:r>
              <a:rPr lang="az-Latn-AZ" dirty="0" smtClean="0"/>
              <a:t>Nazirlik nümayəndələri ekspert qismində bəzi görüşlərə dəvət oluna bilər</a:t>
            </a:r>
            <a:endParaRPr lang="fi-FI" dirty="0" smtClean="0"/>
          </a:p>
          <a:p>
            <a:r>
              <a:rPr lang="az-Latn-AZ" dirty="0" smtClean="0"/>
              <a:t>Müəssisənin rektoru və ya prorektoru görüşlərdə iştirak edə bilər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35469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Nə üçün lazımdır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Latn-AZ" dirty="0" smtClean="0"/>
              <a:t>BİRLİKDƏ DAHA GÜCLÜYÜK</a:t>
            </a:r>
            <a:endParaRPr lang="fi-FI" dirty="0" smtClean="0"/>
          </a:p>
          <a:p>
            <a:endParaRPr lang="fi-FI" dirty="0" smtClean="0"/>
          </a:p>
          <a:p>
            <a:r>
              <a:rPr lang="az-Latn-AZ" dirty="0" smtClean="0"/>
              <a:t>Ali Təhsil sahəsində problemlərin öhdəsindən gəlmək üçün cəmiyyətə yardım etmək</a:t>
            </a:r>
            <a:endParaRPr lang="fi-FI" dirty="0" smtClean="0"/>
          </a:p>
          <a:p>
            <a:r>
              <a:rPr lang="az-Latn-AZ" dirty="0" smtClean="0"/>
              <a:t>Azərbaycanda ali təhsil siyasətini təşviq etmək</a:t>
            </a:r>
            <a:endParaRPr lang="fi-FI" dirty="0" smtClean="0"/>
          </a:p>
          <a:p>
            <a:r>
              <a:rPr lang="az-Latn-AZ" dirty="0" err="1" smtClean="0"/>
              <a:t>Universitetlərarası</a:t>
            </a:r>
            <a:r>
              <a:rPr lang="az-Latn-AZ" dirty="0" smtClean="0"/>
              <a:t> əməkdaşlığı təşviq etmək</a:t>
            </a:r>
            <a:endParaRPr lang="fi-FI" dirty="0" smtClean="0"/>
          </a:p>
          <a:p>
            <a:r>
              <a:rPr lang="az-Latn-AZ" dirty="0" smtClean="0"/>
              <a:t>Bir-birimizdən öyrənmək/müzakirələr üçün platforma</a:t>
            </a:r>
            <a:endParaRPr lang="fi-FI" dirty="0" smtClean="0"/>
          </a:p>
          <a:p>
            <a:r>
              <a:rPr lang="az-Latn-AZ" dirty="0" smtClean="0"/>
              <a:t>Universitetlərin maraqları üçün lobbi fəaliyyəti aparmaq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526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Necə başlamaq olar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z-Latn-AZ" dirty="0" smtClean="0"/>
              <a:t>Nazir rektorları bu barədə müzakirələr aparmaq üçün görüşə dəvət edə bilər</a:t>
            </a:r>
            <a:endParaRPr lang="fi-FI" dirty="0" smtClean="0"/>
          </a:p>
          <a:p>
            <a:r>
              <a:rPr lang="az-Latn-AZ" dirty="0" smtClean="0"/>
              <a:t>Koordinasiya qrupu qurumun əsasnaməsinin layihəsini hazırlaya bilər</a:t>
            </a:r>
            <a:endParaRPr lang="fi-FI" dirty="0" smtClean="0"/>
          </a:p>
          <a:p>
            <a:pPr lvl="1"/>
            <a:r>
              <a:rPr lang="az-Latn-AZ" dirty="0" smtClean="0"/>
              <a:t>Əməkdaşlığın əsas məqsədi və əsas funksiyaları</a:t>
            </a:r>
            <a:endParaRPr lang="fi-FI" dirty="0" smtClean="0"/>
          </a:p>
          <a:p>
            <a:pPr lvl="1"/>
            <a:r>
              <a:rPr lang="az-Latn-AZ" dirty="0" smtClean="0"/>
              <a:t>Üzvlük meyarları</a:t>
            </a:r>
            <a:endParaRPr lang="fi-FI" dirty="0" smtClean="0"/>
          </a:p>
          <a:p>
            <a:pPr lvl="1"/>
            <a:r>
              <a:rPr lang="az-Latn-AZ" dirty="0" smtClean="0"/>
              <a:t>Maliyyələşmə</a:t>
            </a:r>
            <a:endParaRPr lang="fi-FI" dirty="0" smtClean="0"/>
          </a:p>
          <a:p>
            <a:pPr lvl="1"/>
            <a:r>
              <a:rPr lang="az-Latn-AZ" dirty="0" smtClean="0"/>
              <a:t>İdarəetmə qurumları</a:t>
            </a:r>
            <a:endParaRPr lang="fi-FI" dirty="0" smtClean="0"/>
          </a:p>
          <a:p>
            <a:pPr lvl="1"/>
            <a:r>
              <a:rPr lang="az-Latn-AZ" dirty="0" smtClean="0"/>
              <a:t>Sədrin, sədr müavininin, katibin seçilməsi</a:t>
            </a:r>
            <a:endParaRPr lang="fi-FI" dirty="0" smtClean="0"/>
          </a:p>
          <a:p>
            <a:pPr lvl="1"/>
            <a:r>
              <a:rPr lang="az-Latn-AZ" dirty="0" smtClean="0"/>
              <a:t>Müntəzəm görüşlər və mümkün işçi qrupları</a:t>
            </a:r>
            <a:endParaRPr lang="fi-FI" dirty="0" smtClean="0"/>
          </a:p>
          <a:p>
            <a:r>
              <a:rPr lang="az-Latn-AZ" dirty="0" smtClean="0"/>
              <a:t>Rektorları təklifi müzakirə edə bilərlər</a:t>
            </a:r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6909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Necə irəliləmək olar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Latn-AZ" dirty="0" smtClean="0"/>
              <a:t>Maliyyələşmə</a:t>
            </a:r>
            <a:r>
              <a:rPr lang="fi-FI" dirty="0" smtClean="0"/>
              <a:t>: </a:t>
            </a:r>
            <a:r>
              <a:rPr lang="az-Latn-AZ" dirty="0" smtClean="0"/>
              <a:t>üzvlük haqları və donorlar</a:t>
            </a:r>
            <a:endParaRPr lang="fi-FI" dirty="0" smtClean="0"/>
          </a:p>
          <a:p>
            <a:r>
              <a:rPr lang="az-Latn-AZ" dirty="0" smtClean="0"/>
              <a:t>Sədr</a:t>
            </a:r>
            <a:r>
              <a:rPr lang="fi-FI" dirty="0" smtClean="0"/>
              <a:t>: </a:t>
            </a:r>
            <a:r>
              <a:rPr lang="az-Latn-AZ" dirty="0" smtClean="0"/>
              <a:t>Mötəbər rektor</a:t>
            </a:r>
            <a:endParaRPr lang="fi-FI" dirty="0" smtClean="0"/>
          </a:p>
          <a:p>
            <a:r>
              <a:rPr lang="az-Latn-AZ" dirty="0" smtClean="0"/>
              <a:t>Könüllülük əsasında</a:t>
            </a:r>
            <a:endParaRPr lang="fi-FI" dirty="0"/>
          </a:p>
          <a:p>
            <a:r>
              <a:rPr lang="az-Latn-AZ" smtClean="0"/>
              <a:t>İlkin mərhələdə güclü </a:t>
            </a:r>
            <a:r>
              <a:rPr lang="az-Latn-AZ" dirty="0" smtClean="0"/>
              <a:t>və maraqlı olan universitetlər</a:t>
            </a:r>
            <a:endParaRPr lang="fi-FI" dirty="0" smtClean="0"/>
          </a:p>
          <a:p>
            <a:r>
              <a:rPr lang="az-Latn-AZ" dirty="0" smtClean="0"/>
              <a:t>Özəl və dövlət universitetləri birlikdə (?)</a:t>
            </a:r>
            <a:endParaRPr lang="fi-FI" dirty="0" smtClean="0"/>
          </a:p>
          <a:p>
            <a:r>
              <a:rPr lang="az-Latn-AZ" dirty="0" smtClean="0"/>
              <a:t>Daimi katiblik tələb olunur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4763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200</Words>
  <Application>Microsoft Office PowerPoint</Application>
  <PresentationFormat>Произвольный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Azərbaycanda Rektorlar Şurası</vt:lpstr>
      <vt:lpstr>Tövsiyələrin əsaslandırılması</vt:lpstr>
      <vt:lpstr>Azərbaycanda Rektorlar Şurası</vt:lpstr>
      <vt:lpstr>Nə üçün lazımdır</vt:lpstr>
      <vt:lpstr>Necə başlamaq olar</vt:lpstr>
      <vt:lpstr>Necə irəliləmək olar</vt:lpstr>
    </vt:vector>
  </TitlesOfParts>
  <Company>University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Rector´s conference to AZ</dc:title>
  <dc:creator>Hämäläinen, Kauko Kalevi</dc:creator>
  <cp:lastModifiedBy>Mammadova</cp:lastModifiedBy>
  <cp:revision>17</cp:revision>
  <dcterms:created xsi:type="dcterms:W3CDTF">2016-11-15T17:26:03Z</dcterms:created>
  <dcterms:modified xsi:type="dcterms:W3CDTF">2016-11-21T06:05:33Z</dcterms:modified>
</cp:coreProperties>
</file>