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8" r:id="rId5"/>
    <p:sldId id="257" r:id="rId6"/>
    <p:sldId id="259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81" d="100"/>
          <a:sy n="81" d="100"/>
        </p:scale>
        <p:origin x="-21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350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390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0418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384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626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877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189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01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357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5488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132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3B397-4004-440F-B13F-5D47536BDCD1}" type="datetimeFigureOut">
              <a:rPr lang="fi-FI" smtClean="0"/>
              <a:t>21.11.2016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89D51-4EA7-455D-9008-4C10A9AA4F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429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Rector’s </a:t>
            </a:r>
            <a:r>
              <a:rPr lang="fi-FI" err="1" smtClean="0"/>
              <a:t>conference</a:t>
            </a:r>
            <a:r>
              <a:rPr lang="fi-FI" smtClean="0"/>
              <a:t> </a:t>
            </a:r>
            <a:r>
              <a:rPr lang="fi-FI" smtClean="0"/>
              <a:t>in Azerbaijan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2800" dirty="0" err="1" smtClean="0"/>
              <a:t>Why</a:t>
            </a:r>
            <a:r>
              <a:rPr lang="fi-FI" sz="2800" dirty="0" smtClean="0"/>
              <a:t> and </a:t>
            </a:r>
            <a:r>
              <a:rPr lang="fi-FI" sz="2800" dirty="0" err="1" smtClean="0"/>
              <a:t>how</a:t>
            </a:r>
            <a:r>
              <a:rPr lang="fi-FI" sz="2800" dirty="0" smtClean="0"/>
              <a:t> to </a:t>
            </a:r>
            <a:r>
              <a:rPr lang="fi-FI" sz="2800" dirty="0" err="1" smtClean="0"/>
              <a:t>get</a:t>
            </a:r>
            <a:r>
              <a:rPr lang="fi-FI" sz="2800" dirty="0" smtClean="0"/>
              <a:t> </a:t>
            </a:r>
            <a:r>
              <a:rPr lang="fi-FI" sz="2800" dirty="0" err="1" smtClean="0"/>
              <a:t>started</a:t>
            </a:r>
            <a:endParaRPr lang="fi-FI" sz="2800" dirty="0" smtClean="0"/>
          </a:p>
          <a:p>
            <a:r>
              <a:rPr lang="fi-FI" sz="2800" dirty="0" smtClean="0"/>
              <a:t>Kauko Hämäläinen</a:t>
            </a:r>
          </a:p>
          <a:p>
            <a:r>
              <a:rPr lang="fi-FI" sz="2800" dirty="0" err="1" smtClean="0"/>
              <a:t>Professor</a:t>
            </a:r>
            <a:r>
              <a:rPr lang="fi-FI" sz="2800" dirty="0" smtClean="0"/>
              <a:t> emeritus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997715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Recommendations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based</a:t>
            </a:r>
            <a:r>
              <a:rPr lang="fi-FI" dirty="0" smtClean="0"/>
              <a:t> 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Comments</a:t>
            </a:r>
            <a:r>
              <a:rPr lang="fi-FI" dirty="0" smtClean="0"/>
              <a:t> of </a:t>
            </a:r>
            <a:r>
              <a:rPr lang="fi-FI" dirty="0" err="1" smtClean="0"/>
              <a:t>two</a:t>
            </a:r>
            <a:r>
              <a:rPr lang="fi-FI" dirty="0" smtClean="0"/>
              <a:t> </a:t>
            </a:r>
            <a:r>
              <a:rPr lang="fi-FI" dirty="0" err="1" smtClean="0"/>
              <a:t>earlier</a:t>
            </a:r>
            <a:r>
              <a:rPr lang="fi-FI" dirty="0" smtClean="0"/>
              <a:t> Open </a:t>
            </a:r>
            <a:r>
              <a:rPr lang="fi-FI" dirty="0" err="1" smtClean="0"/>
              <a:t>seminars</a:t>
            </a:r>
            <a:endParaRPr lang="fi-FI" dirty="0" smtClean="0"/>
          </a:p>
          <a:p>
            <a:endParaRPr lang="fi-FI" dirty="0"/>
          </a:p>
          <a:p>
            <a:r>
              <a:rPr lang="fi-FI" dirty="0" err="1" smtClean="0"/>
              <a:t>Discussions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people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Ministry</a:t>
            </a:r>
            <a:r>
              <a:rPr lang="fi-FI" dirty="0" smtClean="0"/>
              <a:t> of </a:t>
            </a:r>
            <a:r>
              <a:rPr lang="fi-FI" dirty="0" err="1" smtClean="0"/>
              <a:t>Education</a:t>
            </a:r>
            <a:endParaRPr lang="fi-FI" dirty="0" smtClean="0"/>
          </a:p>
          <a:p>
            <a:endParaRPr lang="fi-FI" dirty="0"/>
          </a:p>
          <a:p>
            <a:r>
              <a:rPr lang="fi-FI" dirty="0" err="1" smtClean="0"/>
              <a:t>Interwievs</a:t>
            </a:r>
            <a:r>
              <a:rPr lang="fi-FI" dirty="0" smtClean="0"/>
              <a:t> of </a:t>
            </a:r>
            <a:r>
              <a:rPr lang="fi-FI" dirty="0" err="1" smtClean="0"/>
              <a:t>three</a:t>
            </a:r>
            <a:r>
              <a:rPr lang="fi-FI" dirty="0" smtClean="0"/>
              <a:t> </a:t>
            </a:r>
            <a:r>
              <a:rPr lang="fi-FI" dirty="0" err="1" smtClean="0"/>
              <a:t>rectors</a:t>
            </a:r>
            <a:r>
              <a:rPr lang="fi-FI" dirty="0" smtClean="0"/>
              <a:t> and 10 </a:t>
            </a:r>
            <a:r>
              <a:rPr lang="fi-FI" dirty="0" err="1" smtClean="0"/>
              <a:t>vice-rectors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322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R</a:t>
            </a:r>
            <a:r>
              <a:rPr lang="fi-FI" dirty="0" err="1" smtClean="0"/>
              <a:t>ector´s</a:t>
            </a:r>
            <a:r>
              <a:rPr lang="fi-FI" dirty="0" smtClean="0"/>
              <a:t> </a:t>
            </a:r>
            <a:r>
              <a:rPr lang="fi-FI" dirty="0" err="1" smtClean="0"/>
              <a:t>conference</a:t>
            </a:r>
            <a:r>
              <a:rPr lang="fi-FI" dirty="0" smtClean="0"/>
              <a:t> in AZ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It is </a:t>
            </a:r>
            <a:r>
              <a:rPr lang="fi-FI" dirty="0" err="1" smtClean="0"/>
              <a:t>really</a:t>
            </a:r>
            <a:r>
              <a:rPr lang="fi-FI" dirty="0" smtClean="0"/>
              <a:t> </a:t>
            </a:r>
            <a:r>
              <a:rPr lang="fi-FI" dirty="0" err="1" smtClean="0"/>
              <a:t>needed</a:t>
            </a:r>
            <a:endParaRPr lang="fi-FI" dirty="0" smtClean="0"/>
          </a:p>
          <a:p>
            <a:r>
              <a:rPr lang="fi-FI" dirty="0" err="1" smtClean="0"/>
              <a:t>Initiation</a:t>
            </a:r>
            <a:r>
              <a:rPr lang="fi-FI" dirty="0" smtClean="0"/>
              <a:t>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come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Ministry</a:t>
            </a:r>
            <a:r>
              <a:rPr lang="fi-FI" dirty="0" smtClean="0"/>
              <a:t> of </a:t>
            </a:r>
            <a:r>
              <a:rPr lang="fi-FI" dirty="0" err="1" smtClean="0"/>
              <a:t>Education</a:t>
            </a:r>
            <a:endParaRPr lang="fi-FI" dirty="0" smtClean="0"/>
          </a:p>
          <a:p>
            <a:r>
              <a:rPr lang="fi-FI" dirty="0" err="1" smtClean="0"/>
              <a:t>Coordination</a:t>
            </a:r>
            <a:r>
              <a:rPr lang="fi-FI" dirty="0" smtClean="0"/>
              <a:t> </a:t>
            </a:r>
            <a:r>
              <a:rPr lang="fi-FI" dirty="0" err="1" smtClean="0"/>
              <a:t>group</a:t>
            </a:r>
            <a:r>
              <a:rPr lang="fi-FI" dirty="0" smtClean="0"/>
              <a:t> is </a:t>
            </a:r>
            <a:r>
              <a:rPr lang="fi-FI" dirty="0" err="1" smtClean="0"/>
              <a:t>needed</a:t>
            </a:r>
            <a:r>
              <a:rPr lang="fi-FI" dirty="0" smtClean="0"/>
              <a:t> to </a:t>
            </a:r>
            <a:r>
              <a:rPr lang="fi-FI" dirty="0" err="1" smtClean="0"/>
              <a:t>prepare</a:t>
            </a:r>
            <a:r>
              <a:rPr lang="fi-FI" dirty="0" smtClean="0"/>
              <a:t> </a:t>
            </a:r>
            <a:r>
              <a:rPr lang="fi-FI" dirty="0" err="1" smtClean="0"/>
              <a:t>basic</a:t>
            </a:r>
            <a:r>
              <a:rPr lang="fi-FI" dirty="0" smtClean="0"/>
              <a:t> </a:t>
            </a:r>
            <a:r>
              <a:rPr lang="fi-FI" dirty="0" err="1" smtClean="0"/>
              <a:t>documents</a:t>
            </a:r>
            <a:endParaRPr lang="fi-FI" dirty="0" smtClean="0"/>
          </a:p>
          <a:p>
            <a:r>
              <a:rPr lang="fi-FI" dirty="0" smtClean="0"/>
              <a:t>Conference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independent</a:t>
            </a:r>
            <a:r>
              <a:rPr lang="fi-FI" dirty="0" smtClean="0"/>
              <a:t>, </a:t>
            </a:r>
            <a:r>
              <a:rPr lang="fi-FI" dirty="0" err="1" smtClean="0"/>
              <a:t>own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 </a:t>
            </a:r>
            <a:r>
              <a:rPr lang="fi-FI" dirty="0" err="1" smtClean="0"/>
              <a:t>rectors</a:t>
            </a:r>
            <a:endParaRPr lang="fi-FI" dirty="0" smtClean="0"/>
          </a:p>
          <a:p>
            <a:r>
              <a:rPr lang="fi-FI" dirty="0" smtClean="0"/>
              <a:t>People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ministry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invited</a:t>
            </a:r>
            <a:r>
              <a:rPr lang="fi-FI" dirty="0" smtClean="0"/>
              <a:t> as </a:t>
            </a:r>
            <a:r>
              <a:rPr lang="fi-FI" dirty="0" err="1" smtClean="0"/>
              <a:t>experts</a:t>
            </a:r>
            <a:r>
              <a:rPr lang="fi-FI" dirty="0" smtClean="0"/>
              <a:t> to </a:t>
            </a:r>
            <a:r>
              <a:rPr lang="fi-FI" dirty="0" err="1" smtClean="0"/>
              <a:t>visit</a:t>
            </a:r>
            <a:r>
              <a:rPr lang="fi-FI" dirty="0" smtClean="0"/>
              <a:t> </a:t>
            </a:r>
            <a:r>
              <a:rPr lang="fi-FI" dirty="0" err="1" smtClean="0"/>
              <a:t>some</a:t>
            </a:r>
            <a:r>
              <a:rPr lang="fi-FI" dirty="0" smtClean="0"/>
              <a:t> </a:t>
            </a:r>
            <a:r>
              <a:rPr lang="fi-FI" dirty="0" err="1" smtClean="0"/>
              <a:t>meetings</a:t>
            </a:r>
            <a:endParaRPr lang="fi-FI" dirty="0" smtClean="0"/>
          </a:p>
          <a:p>
            <a:r>
              <a:rPr lang="fi-FI" dirty="0" smtClean="0"/>
              <a:t>One </a:t>
            </a:r>
            <a:r>
              <a:rPr lang="fi-FI" dirty="0" err="1" smtClean="0"/>
              <a:t>rector</a:t>
            </a:r>
            <a:r>
              <a:rPr lang="fi-FI" dirty="0" smtClean="0"/>
              <a:t> </a:t>
            </a:r>
            <a:r>
              <a:rPr lang="fi-FI" dirty="0" err="1" smtClean="0"/>
              <a:t>or</a:t>
            </a:r>
            <a:r>
              <a:rPr lang="fi-FI" dirty="0" smtClean="0"/>
              <a:t> a </a:t>
            </a:r>
            <a:r>
              <a:rPr lang="fi-FI" dirty="0" err="1" smtClean="0"/>
              <a:t>vice-rector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present</a:t>
            </a:r>
            <a:r>
              <a:rPr lang="fi-FI" dirty="0" smtClean="0"/>
              <a:t> in </a:t>
            </a:r>
            <a:r>
              <a:rPr lang="fi-FI" dirty="0" err="1" smtClean="0"/>
              <a:t>meetings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35469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Why</a:t>
            </a:r>
            <a:r>
              <a:rPr lang="fi-FI" dirty="0" smtClean="0"/>
              <a:t> </a:t>
            </a:r>
            <a:r>
              <a:rPr lang="fi-FI" dirty="0" err="1" smtClean="0"/>
              <a:t>needed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WE ARE STRONGER TOGERHER</a:t>
            </a:r>
          </a:p>
          <a:p>
            <a:endParaRPr lang="fi-FI" dirty="0" smtClean="0"/>
          </a:p>
          <a:p>
            <a:r>
              <a:rPr lang="fi-FI" dirty="0" smtClean="0"/>
              <a:t>Help </a:t>
            </a:r>
            <a:r>
              <a:rPr lang="fi-FI" dirty="0" err="1" smtClean="0"/>
              <a:t>society</a:t>
            </a:r>
            <a:r>
              <a:rPr lang="fi-FI" dirty="0" smtClean="0"/>
              <a:t> to </a:t>
            </a:r>
            <a:r>
              <a:rPr lang="fi-FI" dirty="0" err="1" smtClean="0"/>
              <a:t>solve</a:t>
            </a:r>
            <a:r>
              <a:rPr lang="fi-FI" dirty="0" smtClean="0"/>
              <a:t> </a:t>
            </a:r>
            <a:r>
              <a:rPr lang="fi-FI" dirty="0" err="1" smtClean="0"/>
              <a:t>problems</a:t>
            </a:r>
            <a:r>
              <a:rPr lang="fi-FI" dirty="0" smtClean="0"/>
              <a:t> in He</a:t>
            </a:r>
          </a:p>
          <a:p>
            <a:r>
              <a:rPr lang="fi-FI" dirty="0" err="1" smtClean="0"/>
              <a:t>Promote</a:t>
            </a:r>
            <a:r>
              <a:rPr lang="fi-FI" dirty="0" smtClean="0"/>
              <a:t> </a:t>
            </a:r>
            <a:r>
              <a:rPr lang="fi-FI" dirty="0" err="1" smtClean="0"/>
              <a:t>higher</a:t>
            </a:r>
            <a:r>
              <a:rPr lang="fi-FI" dirty="0" smtClean="0"/>
              <a:t> </a:t>
            </a:r>
            <a:r>
              <a:rPr lang="fi-FI" dirty="0" err="1" smtClean="0"/>
              <a:t>education</a:t>
            </a:r>
            <a:r>
              <a:rPr lang="fi-FI" dirty="0" smtClean="0"/>
              <a:t> </a:t>
            </a:r>
            <a:r>
              <a:rPr lang="fi-FI" dirty="0" err="1" smtClean="0"/>
              <a:t>policy</a:t>
            </a:r>
            <a:r>
              <a:rPr lang="fi-FI" dirty="0" smtClean="0"/>
              <a:t> in AZ</a:t>
            </a:r>
          </a:p>
          <a:p>
            <a:r>
              <a:rPr lang="fi-FI" dirty="0" err="1" smtClean="0"/>
              <a:t>Promote</a:t>
            </a:r>
            <a:r>
              <a:rPr lang="fi-FI" dirty="0" smtClean="0"/>
              <a:t> </a:t>
            </a:r>
            <a:r>
              <a:rPr lang="fi-FI" dirty="0" err="1" smtClean="0"/>
              <a:t>cooperation</a:t>
            </a:r>
            <a:r>
              <a:rPr lang="fi-FI" dirty="0" smtClean="0"/>
              <a:t> </a:t>
            </a:r>
            <a:r>
              <a:rPr lang="fi-FI" dirty="0" err="1" smtClean="0"/>
              <a:t>between</a:t>
            </a:r>
            <a:r>
              <a:rPr lang="fi-FI" dirty="0" smtClean="0"/>
              <a:t> </a:t>
            </a:r>
            <a:r>
              <a:rPr lang="fi-FI" dirty="0" err="1" smtClean="0"/>
              <a:t>universities</a:t>
            </a:r>
            <a:endParaRPr lang="fi-FI" dirty="0" smtClean="0"/>
          </a:p>
          <a:p>
            <a:r>
              <a:rPr lang="fi-FI" dirty="0" err="1" smtClean="0"/>
              <a:t>Learn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each</a:t>
            </a:r>
            <a:r>
              <a:rPr lang="fi-FI" dirty="0" smtClean="0"/>
              <a:t> </a:t>
            </a:r>
            <a:r>
              <a:rPr lang="fi-FI" dirty="0" err="1" smtClean="0"/>
              <a:t>others</a:t>
            </a:r>
            <a:r>
              <a:rPr lang="fi-FI" dirty="0" smtClean="0"/>
              <a:t> / </a:t>
            </a:r>
            <a:r>
              <a:rPr lang="fi-FI" dirty="0" err="1" smtClean="0"/>
              <a:t>Platform</a:t>
            </a:r>
            <a:r>
              <a:rPr lang="fi-FI" dirty="0" smtClean="0"/>
              <a:t> for </a:t>
            </a:r>
            <a:r>
              <a:rPr lang="fi-FI" dirty="0" err="1" smtClean="0"/>
              <a:t>discussions</a:t>
            </a:r>
            <a:endParaRPr lang="fi-FI" dirty="0" smtClean="0"/>
          </a:p>
          <a:p>
            <a:r>
              <a:rPr lang="fi-FI" dirty="0" err="1" smtClean="0"/>
              <a:t>Lobbing</a:t>
            </a:r>
            <a:r>
              <a:rPr lang="fi-FI" dirty="0" smtClean="0"/>
              <a:t> </a:t>
            </a:r>
            <a:r>
              <a:rPr lang="fi-FI" dirty="0" err="1" smtClean="0"/>
              <a:t>interests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universities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526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How to </a:t>
            </a:r>
            <a:r>
              <a:rPr lang="fi-FI" dirty="0" err="1" smtClean="0"/>
              <a:t>start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Minister</a:t>
            </a:r>
            <a:r>
              <a:rPr lang="fi-FI" dirty="0" smtClean="0"/>
              <a:t> </a:t>
            </a:r>
            <a:r>
              <a:rPr lang="fi-FI" dirty="0" err="1" smtClean="0"/>
              <a:t>should</a:t>
            </a:r>
            <a:r>
              <a:rPr lang="fi-FI" dirty="0" smtClean="0"/>
              <a:t> </a:t>
            </a:r>
            <a:r>
              <a:rPr lang="fi-FI" dirty="0" err="1" smtClean="0"/>
              <a:t>invite</a:t>
            </a:r>
            <a:r>
              <a:rPr lang="fi-FI" dirty="0" smtClean="0"/>
              <a:t> </a:t>
            </a:r>
            <a:r>
              <a:rPr lang="fi-FI" dirty="0" err="1" smtClean="0"/>
              <a:t>rectors</a:t>
            </a:r>
            <a:r>
              <a:rPr lang="fi-FI" dirty="0" smtClean="0"/>
              <a:t> to a </a:t>
            </a:r>
            <a:r>
              <a:rPr lang="fi-FI" dirty="0" err="1" smtClean="0"/>
              <a:t>meeting</a:t>
            </a:r>
            <a:r>
              <a:rPr lang="fi-FI" dirty="0" smtClean="0"/>
              <a:t> to </a:t>
            </a:r>
            <a:r>
              <a:rPr lang="fi-FI" dirty="0" err="1" smtClean="0"/>
              <a:t>discuss</a:t>
            </a:r>
            <a:r>
              <a:rPr lang="fi-FI" dirty="0" smtClean="0"/>
              <a:t> </a:t>
            </a:r>
            <a:r>
              <a:rPr lang="fi-FI" dirty="0" err="1" smtClean="0"/>
              <a:t>how</a:t>
            </a:r>
            <a:r>
              <a:rPr lang="fi-FI" dirty="0" smtClean="0"/>
              <a:t> to </a:t>
            </a:r>
            <a:r>
              <a:rPr lang="fi-FI" dirty="0" err="1" smtClean="0"/>
              <a:t>proceed</a:t>
            </a:r>
            <a:endParaRPr lang="fi-FI" dirty="0" smtClean="0"/>
          </a:p>
          <a:p>
            <a:r>
              <a:rPr lang="fi-FI" dirty="0" smtClean="0"/>
              <a:t>A </a:t>
            </a:r>
            <a:r>
              <a:rPr lang="fi-FI" dirty="0" err="1" smtClean="0"/>
              <a:t>coordination</a:t>
            </a:r>
            <a:r>
              <a:rPr lang="fi-FI" dirty="0" smtClean="0"/>
              <a:t> </a:t>
            </a:r>
            <a:r>
              <a:rPr lang="fi-FI" dirty="0" err="1" smtClean="0"/>
              <a:t>group</a:t>
            </a:r>
            <a:r>
              <a:rPr lang="fi-FI" dirty="0" smtClean="0"/>
              <a:t> </a:t>
            </a:r>
            <a:r>
              <a:rPr lang="fi-FI" dirty="0" err="1" smtClean="0"/>
              <a:t>could</a:t>
            </a:r>
            <a:r>
              <a:rPr lang="fi-FI" dirty="0" smtClean="0"/>
              <a:t> </a:t>
            </a:r>
            <a:r>
              <a:rPr lang="fi-FI" dirty="0" err="1" smtClean="0"/>
              <a:t>prepare</a:t>
            </a:r>
            <a:r>
              <a:rPr lang="fi-FI" dirty="0" smtClean="0"/>
              <a:t> a </a:t>
            </a:r>
            <a:r>
              <a:rPr lang="fi-FI" dirty="0" err="1" smtClean="0"/>
              <a:t>draft</a:t>
            </a:r>
            <a:r>
              <a:rPr lang="fi-FI" dirty="0" smtClean="0"/>
              <a:t> for </a:t>
            </a:r>
            <a:r>
              <a:rPr lang="fi-FI" dirty="0" err="1" smtClean="0"/>
              <a:t>regulations</a:t>
            </a:r>
            <a:endParaRPr lang="fi-FI" dirty="0" smtClean="0"/>
          </a:p>
          <a:p>
            <a:pPr lvl="1"/>
            <a:r>
              <a:rPr lang="fi-FI" dirty="0" err="1" smtClean="0"/>
              <a:t>Purpose</a:t>
            </a:r>
            <a:r>
              <a:rPr lang="fi-FI" dirty="0" smtClean="0"/>
              <a:t> of </a:t>
            </a:r>
            <a:r>
              <a:rPr lang="fi-FI" dirty="0" err="1" smtClean="0"/>
              <a:t>coopeation</a:t>
            </a:r>
            <a:r>
              <a:rPr lang="fi-FI" dirty="0" smtClean="0"/>
              <a:t> and main </a:t>
            </a:r>
            <a:r>
              <a:rPr lang="fi-FI" dirty="0" err="1" smtClean="0"/>
              <a:t>functions</a:t>
            </a:r>
            <a:endParaRPr lang="fi-FI" dirty="0" smtClean="0"/>
          </a:p>
          <a:p>
            <a:pPr lvl="1"/>
            <a:r>
              <a:rPr lang="fi-FI" dirty="0" err="1" smtClean="0"/>
              <a:t>Criteria</a:t>
            </a:r>
            <a:r>
              <a:rPr lang="fi-FI" dirty="0" smtClean="0"/>
              <a:t> for </a:t>
            </a:r>
            <a:r>
              <a:rPr lang="fi-FI" dirty="0" err="1" smtClean="0"/>
              <a:t>membership</a:t>
            </a:r>
            <a:endParaRPr lang="fi-FI" dirty="0" smtClean="0"/>
          </a:p>
          <a:p>
            <a:pPr lvl="1"/>
            <a:r>
              <a:rPr lang="fi-FI" dirty="0" err="1" smtClean="0"/>
              <a:t>Funding</a:t>
            </a:r>
            <a:endParaRPr lang="fi-FI" dirty="0" smtClean="0"/>
          </a:p>
          <a:p>
            <a:pPr lvl="1"/>
            <a:r>
              <a:rPr lang="fi-FI" dirty="0" smtClean="0"/>
              <a:t>Management </a:t>
            </a:r>
            <a:r>
              <a:rPr lang="fi-FI" dirty="0" err="1" smtClean="0"/>
              <a:t>bodies</a:t>
            </a:r>
            <a:endParaRPr lang="fi-FI" dirty="0" smtClean="0"/>
          </a:p>
          <a:p>
            <a:pPr lvl="1"/>
            <a:r>
              <a:rPr lang="fi-FI" dirty="0" err="1" smtClean="0"/>
              <a:t>Selection</a:t>
            </a:r>
            <a:r>
              <a:rPr lang="fi-FI" dirty="0" smtClean="0"/>
              <a:t> of a </a:t>
            </a:r>
            <a:r>
              <a:rPr lang="fi-FI" dirty="0" err="1" smtClean="0"/>
              <a:t>chairman</a:t>
            </a:r>
            <a:r>
              <a:rPr lang="fi-FI" dirty="0" smtClean="0"/>
              <a:t>, </a:t>
            </a:r>
            <a:r>
              <a:rPr lang="fi-FI" dirty="0" err="1" smtClean="0"/>
              <a:t>vice-chairman</a:t>
            </a:r>
            <a:r>
              <a:rPr lang="fi-FI" dirty="0" smtClean="0"/>
              <a:t>, </a:t>
            </a:r>
            <a:r>
              <a:rPr lang="fi-FI" dirty="0" err="1" smtClean="0"/>
              <a:t>secretariat</a:t>
            </a:r>
            <a:endParaRPr lang="fi-FI" dirty="0" smtClean="0"/>
          </a:p>
          <a:p>
            <a:pPr lvl="1"/>
            <a:r>
              <a:rPr lang="fi-FI" dirty="0" err="1" smtClean="0"/>
              <a:t>Regular</a:t>
            </a:r>
            <a:r>
              <a:rPr lang="fi-FI" dirty="0" smtClean="0"/>
              <a:t> </a:t>
            </a:r>
            <a:r>
              <a:rPr lang="fi-FI" dirty="0" err="1" smtClean="0"/>
              <a:t>meetings</a:t>
            </a:r>
            <a:r>
              <a:rPr lang="fi-FI" dirty="0" smtClean="0"/>
              <a:t> and </a:t>
            </a:r>
            <a:r>
              <a:rPr lang="fi-FI" dirty="0" err="1" smtClean="0"/>
              <a:t>possible</a:t>
            </a:r>
            <a:r>
              <a:rPr lang="fi-FI" dirty="0" smtClean="0"/>
              <a:t> </a:t>
            </a:r>
            <a:r>
              <a:rPr lang="fi-FI" dirty="0" err="1" smtClean="0"/>
              <a:t>working</a:t>
            </a:r>
            <a:r>
              <a:rPr lang="fi-FI" dirty="0" smtClean="0"/>
              <a:t> </a:t>
            </a:r>
            <a:r>
              <a:rPr lang="fi-FI" dirty="0" err="1" smtClean="0"/>
              <a:t>groups</a:t>
            </a:r>
            <a:endParaRPr lang="fi-FI" dirty="0" smtClean="0"/>
          </a:p>
          <a:p>
            <a:r>
              <a:rPr lang="fi-FI" dirty="0" err="1" smtClean="0"/>
              <a:t>Rectors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discuss</a:t>
            </a:r>
            <a:r>
              <a:rPr lang="fi-FI" dirty="0" smtClean="0"/>
              <a:t> </a:t>
            </a:r>
            <a:r>
              <a:rPr lang="fi-FI" dirty="0" err="1" smtClean="0"/>
              <a:t>about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proposal</a:t>
            </a:r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6909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How to </a:t>
            </a:r>
            <a:r>
              <a:rPr lang="fi-FI" smtClean="0"/>
              <a:t>proceed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Funding</a:t>
            </a:r>
            <a:r>
              <a:rPr lang="fi-FI" dirty="0" smtClean="0"/>
              <a:t>: </a:t>
            </a:r>
            <a:r>
              <a:rPr lang="fi-FI" dirty="0" err="1" smtClean="0"/>
              <a:t>membership</a:t>
            </a:r>
            <a:r>
              <a:rPr lang="fi-FI" dirty="0" smtClean="0"/>
              <a:t> </a:t>
            </a:r>
            <a:r>
              <a:rPr lang="fi-FI" dirty="0" err="1" smtClean="0"/>
              <a:t>fees</a:t>
            </a:r>
            <a:r>
              <a:rPr lang="fi-FI" dirty="0" smtClean="0"/>
              <a:t> and </a:t>
            </a:r>
            <a:r>
              <a:rPr lang="fi-FI" dirty="0" err="1" smtClean="0"/>
              <a:t>donors</a:t>
            </a:r>
            <a:endParaRPr lang="fi-FI" dirty="0" smtClean="0"/>
          </a:p>
          <a:p>
            <a:r>
              <a:rPr lang="fi-FI" dirty="0" err="1" smtClean="0"/>
              <a:t>Chairman</a:t>
            </a:r>
            <a:r>
              <a:rPr lang="fi-FI" dirty="0" smtClean="0"/>
              <a:t>: </a:t>
            </a:r>
            <a:r>
              <a:rPr lang="fi-FI" dirty="0" err="1" smtClean="0"/>
              <a:t>Appreciated</a:t>
            </a:r>
            <a:r>
              <a:rPr lang="fi-FI" dirty="0" smtClean="0"/>
              <a:t> </a:t>
            </a:r>
            <a:r>
              <a:rPr lang="fi-FI" dirty="0" err="1" smtClean="0"/>
              <a:t>rector</a:t>
            </a:r>
            <a:endParaRPr lang="fi-FI" dirty="0" smtClean="0"/>
          </a:p>
          <a:p>
            <a:r>
              <a:rPr lang="fi-FI" dirty="0" smtClean="0"/>
              <a:t>At </a:t>
            </a:r>
            <a:r>
              <a:rPr lang="fi-FI" dirty="0" err="1" smtClean="0"/>
              <a:t>voluntary</a:t>
            </a:r>
            <a:r>
              <a:rPr lang="fi-FI" dirty="0" smtClean="0"/>
              <a:t> </a:t>
            </a:r>
            <a:r>
              <a:rPr lang="fi-FI" dirty="0" err="1" smtClean="0"/>
              <a:t>basis</a:t>
            </a:r>
            <a:endParaRPr lang="fi-FI" dirty="0"/>
          </a:p>
          <a:p>
            <a:r>
              <a:rPr lang="fi-FI" dirty="0" smtClean="0"/>
              <a:t>At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beginning</a:t>
            </a:r>
            <a:r>
              <a:rPr lang="fi-FI" dirty="0" smtClean="0"/>
              <a:t> </a:t>
            </a:r>
            <a:r>
              <a:rPr lang="fi-FI" dirty="0" err="1" smtClean="0"/>
              <a:t>strong</a:t>
            </a:r>
            <a:r>
              <a:rPr lang="fi-FI" dirty="0" smtClean="0"/>
              <a:t>, </a:t>
            </a:r>
            <a:r>
              <a:rPr lang="fi-FI" dirty="0" err="1" smtClean="0"/>
              <a:t>motivated</a:t>
            </a:r>
            <a:r>
              <a:rPr lang="fi-FI" dirty="0" smtClean="0"/>
              <a:t> </a:t>
            </a:r>
            <a:r>
              <a:rPr lang="fi-FI" dirty="0" err="1" smtClean="0"/>
              <a:t>universities</a:t>
            </a:r>
            <a:endParaRPr lang="fi-FI" dirty="0" smtClean="0"/>
          </a:p>
          <a:p>
            <a:r>
              <a:rPr lang="fi-FI" dirty="0" smtClean="0"/>
              <a:t>Private and </a:t>
            </a:r>
            <a:r>
              <a:rPr lang="fi-FI" dirty="0" err="1" smtClean="0"/>
              <a:t>public</a:t>
            </a:r>
            <a:r>
              <a:rPr lang="fi-FI" dirty="0" smtClean="0"/>
              <a:t> </a:t>
            </a:r>
            <a:r>
              <a:rPr lang="fi-FI" dirty="0" err="1" smtClean="0"/>
              <a:t>together</a:t>
            </a:r>
            <a:r>
              <a:rPr lang="fi-FI" dirty="0" smtClean="0"/>
              <a:t>(?)</a:t>
            </a:r>
          </a:p>
          <a:p>
            <a:r>
              <a:rPr lang="fi-FI" dirty="0" err="1" smtClean="0"/>
              <a:t>Permanent</a:t>
            </a:r>
            <a:r>
              <a:rPr lang="fi-FI" dirty="0" smtClean="0"/>
              <a:t> </a:t>
            </a:r>
            <a:r>
              <a:rPr lang="fi-FI" dirty="0" err="1" smtClean="0"/>
              <a:t>secretariat</a:t>
            </a:r>
            <a:r>
              <a:rPr lang="fi-FI" dirty="0" smtClean="0"/>
              <a:t> is </a:t>
            </a:r>
            <a:r>
              <a:rPr lang="fi-FI" dirty="0" err="1" smtClean="0"/>
              <a:t>needed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4763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218</Words>
  <Application>Microsoft Office PowerPoint</Application>
  <PresentationFormat>Произвольный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Rector’s conference in Azerbaijan</vt:lpstr>
      <vt:lpstr>Recommendations are based on</vt:lpstr>
      <vt:lpstr>Rector´s conference in AZ</vt:lpstr>
      <vt:lpstr>Why needed</vt:lpstr>
      <vt:lpstr>How to start</vt:lpstr>
      <vt:lpstr>How to proceed</vt:lpstr>
    </vt:vector>
  </TitlesOfParts>
  <Company>University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Rector´s conference to AZ</dc:title>
  <dc:creator>Hämäläinen, Kauko Kalevi</dc:creator>
  <cp:lastModifiedBy>Mammadova</cp:lastModifiedBy>
  <cp:revision>9</cp:revision>
  <dcterms:created xsi:type="dcterms:W3CDTF">2016-11-15T17:26:03Z</dcterms:created>
  <dcterms:modified xsi:type="dcterms:W3CDTF">2016-11-21T05:52:12Z</dcterms:modified>
</cp:coreProperties>
</file>