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83" r:id="rId4"/>
    <p:sldId id="286" r:id="rId5"/>
    <p:sldId id="284" r:id="rId6"/>
    <p:sldId id="287" r:id="rId7"/>
    <p:sldId id="288" r:id="rId8"/>
    <p:sldId id="289" r:id="rId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5274" autoAdjust="0"/>
  </p:normalViewPr>
  <p:slideViewPr>
    <p:cSldViewPr>
      <p:cViewPr>
        <p:scale>
          <a:sx n="81" d="100"/>
          <a:sy n="81" d="100"/>
        </p:scale>
        <p:origin x="-216" y="-7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2748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11/21/2016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11/21/2016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11/21/2016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11/21/2016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11/21/2016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11/21/2016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11/21/2016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11/21/2016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11/21/2016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11/21/2016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11/21/2016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11/21/2016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n-US"/>
              <a:pPr/>
              <a:t>11/21/2016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ailchimp.com/" TargetMode="External"/><Relationship Id="rId2" Type="http://schemas.openxmlformats.org/officeDocument/2006/relationships/hyperlink" Target="http://spaceedgetechnology.com/bulk-email-marketing-services-azerbaija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5720" lvl="0">
              <a:spcBef>
                <a:spcPts val="1800"/>
              </a:spcBef>
            </a:pPr>
            <a:r>
              <a:rPr lang="az-Latn-AZ" cap="none" dirty="0" smtClean="0">
                <a:solidFill>
                  <a:srgbClr val="545454"/>
                </a:solidFill>
                <a:ea typeface="+mn-ea"/>
                <a:cs typeface="+mn-cs"/>
              </a:rPr>
              <a:t>Elektron </a:t>
            </a:r>
            <a:r>
              <a:rPr lang="az-Latn-AZ" cap="none" dirty="0" smtClean="0">
                <a:solidFill>
                  <a:srgbClr val="545454"/>
                </a:solidFill>
                <a:ea typeface="+mn-ea"/>
                <a:cs typeface="+mn-cs"/>
              </a:rPr>
              <a:t>B</a:t>
            </a:r>
            <a:r>
              <a:rPr lang="az-Latn-AZ" cap="none" dirty="0">
                <a:solidFill>
                  <a:srgbClr val="545454"/>
                </a:solidFill>
                <a:ea typeface="+mn-ea"/>
                <a:cs typeface="+mn-cs"/>
              </a:rPr>
              <a:t>ü</a:t>
            </a:r>
            <a:r>
              <a:rPr lang="az-Latn-AZ" cap="none" dirty="0" smtClean="0">
                <a:solidFill>
                  <a:srgbClr val="545454"/>
                </a:solidFill>
                <a:ea typeface="+mn-ea"/>
                <a:cs typeface="+mn-cs"/>
              </a:rPr>
              <a:t>lletenin </a:t>
            </a:r>
            <a:r>
              <a:rPr lang="az-Latn-AZ" cap="none" dirty="0" smtClean="0">
                <a:solidFill>
                  <a:srgbClr val="545454"/>
                </a:solidFill>
                <a:ea typeface="+mn-ea"/>
                <a:cs typeface="+mn-cs"/>
              </a:rPr>
              <a:t>yaradılması</a:t>
            </a:r>
            <a:endParaRPr lang="et-EE" cap="none" dirty="0">
              <a:solidFill>
                <a:srgbClr val="545454"/>
              </a:solidFill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Rait</a:t>
            </a:r>
            <a:r>
              <a:rPr lang="en-US" dirty="0" smtClean="0"/>
              <a:t> Toompere</a:t>
            </a:r>
          </a:p>
          <a:p>
            <a:r>
              <a:rPr lang="en-US" dirty="0" err="1" smtClean="0"/>
              <a:t>Bak</a:t>
            </a:r>
            <a:r>
              <a:rPr lang="az-Latn-AZ" dirty="0" smtClean="0"/>
              <a:t>ı şəhəri</a:t>
            </a:r>
            <a:r>
              <a:rPr lang="en-US" dirty="0" smtClean="0"/>
              <a:t>, </a:t>
            </a:r>
            <a:r>
              <a:rPr lang="az-Latn-AZ" dirty="0" smtClean="0"/>
              <a:t>Açıq seminar </a:t>
            </a:r>
            <a:r>
              <a:rPr lang="et-EE" dirty="0" smtClean="0"/>
              <a:t>17.11</a:t>
            </a:r>
            <a:r>
              <a:rPr lang="en-US" dirty="0" smtClean="0"/>
              <a:t>.2016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BÜlleten nəyə lazımdır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 smtClean="0"/>
              <a:t>Maraqlı tərəflər arasında kommunikasiyanı və ortaq anlayışı yaxşılaşdı</a:t>
            </a:r>
            <a:r>
              <a:rPr lang="az-Latn-AZ" dirty="0" err="1" smtClean="0"/>
              <a:t>rır</a:t>
            </a:r>
            <a:endParaRPr lang="et-EE" dirty="0" smtClean="0"/>
          </a:p>
          <a:p>
            <a:r>
              <a:rPr lang="et-EE" dirty="0" smtClean="0"/>
              <a:t>Bütün </a:t>
            </a:r>
            <a:r>
              <a:rPr lang="et-EE" dirty="0"/>
              <a:t>mümkün tərəfləri vahid məlumat platformasında </a:t>
            </a:r>
            <a:r>
              <a:rPr lang="et-EE" dirty="0" smtClean="0"/>
              <a:t>birləşdirir</a:t>
            </a:r>
          </a:p>
          <a:p>
            <a:pPr lvl="0"/>
            <a:r>
              <a:rPr lang="et-EE" dirty="0" smtClean="0"/>
              <a:t>Məlumatın </a:t>
            </a:r>
            <a:r>
              <a:rPr lang="et-EE" dirty="0"/>
              <a:t>toplanılması üsulu bütün iştirakçılara bulletendə ifadə olunmaq imkanı </a:t>
            </a:r>
            <a:r>
              <a:rPr lang="et-EE" dirty="0" smtClean="0"/>
              <a:t>verməlidir</a:t>
            </a:r>
            <a:endParaRPr lang="ru-RU" dirty="0"/>
          </a:p>
          <a:p>
            <a:pPr lvl="0"/>
            <a:r>
              <a:rPr lang="et-EE" dirty="0"/>
              <a:t>Milli və beynəlxalq səviyyədə diqqət mərkəzində olan məsələlərlə bağlı məlumat </a:t>
            </a:r>
            <a:r>
              <a:rPr lang="et-EE" dirty="0" smtClean="0"/>
              <a:t>verir</a:t>
            </a:r>
          </a:p>
          <a:p>
            <a:pPr lvl="0"/>
            <a:r>
              <a:rPr lang="et-EE" dirty="0" smtClean="0"/>
              <a:t>Maliyyə </a:t>
            </a:r>
            <a:r>
              <a:rPr lang="et-EE" dirty="0"/>
              <a:t>imkanları barədə məlumat </a:t>
            </a:r>
            <a:r>
              <a:rPr lang="et-EE" dirty="0" smtClean="0"/>
              <a:t>verir</a:t>
            </a:r>
            <a:endParaRPr lang="ru-RU" dirty="0"/>
          </a:p>
          <a:p>
            <a:pPr lvl="0"/>
            <a:r>
              <a:rPr lang="et-EE" dirty="0" smtClean="0"/>
              <a:t>Ali təhsilin </a:t>
            </a:r>
            <a:r>
              <a:rPr lang="et-EE" dirty="0"/>
              <a:t>əsas ehtiyacları </a:t>
            </a:r>
            <a:r>
              <a:rPr lang="et-EE" dirty="0" smtClean="0"/>
              <a:t>müəyyənləşdirir</a:t>
            </a:r>
          </a:p>
          <a:p>
            <a:pPr marL="45720" indent="0">
              <a:buNone/>
            </a:pPr>
            <a:r>
              <a:rPr lang="et-EE" dirty="0" smtClean="0"/>
              <a:t>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19932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Ilk addımlar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Hazırlıq əsas şərtdir</a:t>
            </a:r>
          </a:p>
          <a:p>
            <a:r>
              <a:rPr lang="et-EE" dirty="0" smtClean="0"/>
              <a:t>Sahib çıxma və redaktorlar üçün daxili qaydaları hazırlayın</a:t>
            </a:r>
          </a:p>
          <a:p>
            <a:r>
              <a:rPr lang="et-EE" dirty="0" smtClean="0"/>
              <a:t>İlk abunəçiləriniz müəssənizin işçiləridir</a:t>
            </a:r>
          </a:p>
          <a:p>
            <a:r>
              <a:rPr lang="et-EE" dirty="0" smtClean="0"/>
              <a:t>Növbəti mərhələ artıq işlədiyiniz tərəfdaşların prosesə cəlb edilməsindən ibarətdir</a:t>
            </a:r>
          </a:p>
          <a:p>
            <a:r>
              <a:rPr lang="et-EE" b="1" dirty="0" smtClean="0"/>
              <a:t>BUlletenə abunə olmaq imkanı verən veb-səhifə hazırlayın</a:t>
            </a:r>
            <a:endParaRPr lang="et-EE" dirty="0" smtClean="0"/>
          </a:p>
          <a:p>
            <a:r>
              <a:rPr lang="et-EE" dirty="0" smtClean="0"/>
              <a:t>Bülletenə abunə olmaq linkini veb-səhifənizin hər mümkün bölməsində yerləşdirin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66649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994122"/>
          </a:xfrm>
        </p:spPr>
        <p:txBody>
          <a:bodyPr/>
          <a:lstStyle/>
          <a:p>
            <a:r>
              <a:rPr lang="et-EE" dirty="0" smtClean="0"/>
              <a:t>əsas mövzularınızı hazırlayın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DİQQƏT MƏRKƏZİNDƏ OLAN MƏSƏLƏLƏR</a:t>
            </a:r>
          </a:p>
          <a:p>
            <a:pPr marL="45720" indent="0">
              <a:buNone/>
            </a:pPr>
            <a:r>
              <a:rPr lang="et-EE" dirty="0" smtClean="0"/>
              <a:t>Ən mühum hadisələr (milli, beynəlxalq)</a:t>
            </a:r>
          </a:p>
          <a:p>
            <a:r>
              <a:rPr lang="et-EE" dirty="0" smtClean="0"/>
              <a:t>XƏBƏRLƏR</a:t>
            </a:r>
          </a:p>
          <a:p>
            <a:pPr marL="45720" indent="0">
              <a:buNone/>
            </a:pPr>
            <a:r>
              <a:rPr lang="et-EE" dirty="0" smtClean="0"/>
              <a:t>TN, universitetlər, biznes sektoru, yerli hakimiyyət orqanları</a:t>
            </a:r>
          </a:p>
          <a:p>
            <a:r>
              <a:rPr lang="et-EE" dirty="0" smtClean="0"/>
              <a:t>MİLLİ TƏHSİL və QLOBAL KONTEKST</a:t>
            </a:r>
          </a:p>
          <a:p>
            <a:r>
              <a:rPr lang="et-EE" dirty="0" smtClean="0"/>
              <a:t>DÖVLƏT TENDERLƏRİ və TƏKLİFLƏR ÜÇÜN MÜRACİƏTLƏR</a:t>
            </a:r>
            <a:endParaRPr lang="et-EE" dirty="0"/>
          </a:p>
          <a:p>
            <a:r>
              <a:rPr lang="et-EE" dirty="0" smtClean="0"/>
              <a:t>NƏŞRLƏR</a:t>
            </a:r>
            <a:endParaRPr lang="et-EE" dirty="0"/>
          </a:p>
          <a:p>
            <a:r>
              <a:rPr lang="et-EE" dirty="0" smtClean="0"/>
              <a:t>KONFRANSLAR, SEMİNARLAR</a:t>
            </a:r>
            <a:endParaRPr lang="et-EE" dirty="0"/>
          </a:p>
          <a:p>
            <a:endParaRPr lang="et-EE" dirty="0" smtClean="0"/>
          </a:p>
          <a:p>
            <a:pPr marL="45720" indent="0">
              <a:buNone/>
            </a:pPr>
            <a:endParaRPr lang="et-EE" dirty="0" smtClean="0"/>
          </a:p>
          <a:p>
            <a:pPr marL="45720" indent="0">
              <a:buNone/>
            </a:pPr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4515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BÜLLETEN HAZIRLAYACAQ XİDMƏT TAPIN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Ən yaxşısı yerli xidmət təminatçısı tapmaqdır</a:t>
            </a:r>
          </a:p>
          <a:p>
            <a:r>
              <a:rPr lang="et-EE" dirty="0" smtClean="0"/>
              <a:t>Qlobal xidmət təminatçısı da tapmaq mümkündür</a:t>
            </a:r>
          </a:p>
          <a:p>
            <a:r>
              <a:rPr lang="et-EE" u="sng" dirty="0">
                <a:hlinkClick r:id="rId2"/>
              </a:rPr>
              <a:t>http://spaceedgetechnology.com/bulk-email-marketing-services-azerbaijan/</a:t>
            </a:r>
            <a:endParaRPr lang="et-EE" dirty="0"/>
          </a:p>
          <a:p>
            <a:r>
              <a:rPr lang="et-EE" u="sng" dirty="0">
                <a:hlinkClick r:id="rId3"/>
              </a:rPr>
              <a:t>https://mailchimp.com</a:t>
            </a:r>
            <a:endParaRPr lang="et-EE" dirty="0"/>
          </a:p>
          <a:p>
            <a:r>
              <a:rPr lang="et-EE" dirty="0" smtClean="0"/>
              <a:t>Büllüteninizi cəlbedici etmək üçün şablonlardan istifadə edin</a:t>
            </a:r>
          </a:p>
          <a:p>
            <a:r>
              <a:rPr lang="et-EE" dirty="0" smtClean="0"/>
              <a:t>Spesifik bülletenləri hamıya göndərməyin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12334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məzmun yaradın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Yaxşı yazıçılardan istifadə edin</a:t>
            </a:r>
          </a:p>
          <a:p>
            <a:r>
              <a:rPr lang="et-EE" dirty="0" smtClean="0"/>
              <a:t>Reklama/təşviqata 20%-dən çox yer ayırmayın. Digər 80%-i məlumatlara ayırın (tədqiqatlar, xəbərlər, hadisələr)</a:t>
            </a:r>
          </a:p>
          <a:p>
            <a:r>
              <a:rPr lang="et-EE" dirty="0" smtClean="0"/>
              <a:t>Eyni prinsip foto-mətn balansına da aiddir.</a:t>
            </a:r>
          </a:p>
          <a:p>
            <a:r>
              <a:rPr lang="et-EE" dirty="0" smtClean="0"/>
              <a:t>Bülletendə tam məqalələr yerləşdirməyin. Beş və ya səkkiz cümlə qeyd edin və məxəzə istinad verin. </a:t>
            </a:r>
            <a:r>
              <a:rPr lang="et-EE" b="1" dirty="0" smtClean="0"/>
              <a:t>Formatı aydın və sadə olsun!</a:t>
            </a:r>
            <a:endParaRPr lang="et-EE" dirty="0" smtClean="0"/>
          </a:p>
          <a:p>
            <a:r>
              <a:rPr lang="et-EE" b="1" dirty="0" smtClean="0"/>
              <a:t>Abunəçilərizin reaksiyasını müşahidə edin. </a:t>
            </a:r>
            <a:endParaRPr lang="et-EE" b="1" dirty="0"/>
          </a:p>
        </p:txBody>
      </p:sp>
    </p:spTree>
    <p:extLst>
      <p:ext uri="{BB962C8B-B14F-4D97-AF65-F5344CB8AC3E}">
        <p14:creationId xmlns:p14="http://schemas.microsoft.com/office/powerpoint/2010/main" val="410984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Əlavə fikirlər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200" dirty="0" smtClean="0"/>
              <a:t>Bülleten mətbuat kampaniyasına gözəl əlavədir</a:t>
            </a:r>
          </a:p>
          <a:p>
            <a:r>
              <a:rPr lang="et-EE" sz="3200" dirty="0" smtClean="0"/>
              <a:t>Bülleteninizi sosial mətbuat müstəvisinə çıxardın</a:t>
            </a:r>
          </a:p>
          <a:p>
            <a:r>
              <a:rPr lang="et-EE" sz="3200" smtClean="0"/>
              <a:t>Yeni </a:t>
            </a:r>
            <a:r>
              <a:rPr lang="et-EE" sz="3200" dirty="0" smtClean="0"/>
              <a:t>tədqiqatın yaxşı hazırlanmış xülasəsi diqqəti cəlb etmək üçün yaxşı üsuldur. </a:t>
            </a: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97753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 World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007AB78-8AA3-48FB-9A6F-F33600BC4B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 maps series, World  presentation (widescreen)</Template>
  <TotalTime>0</TotalTime>
  <Words>267</Words>
  <Application>Microsoft Office PowerPoint</Application>
  <PresentationFormat>Произвольный</PresentationFormat>
  <Paragraphs>46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Continental World 16x9</vt:lpstr>
      <vt:lpstr>Elektron Bülletenin yaradılması</vt:lpstr>
      <vt:lpstr>BÜlleten nəyə lazımdır</vt:lpstr>
      <vt:lpstr>Ilk addımlar</vt:lpstr>
      <vt:lpstr>əsas mövzularınızı hazırlayın</vt:lpstr>
      <vt:lpstr>BÜLLETEN HAZIRLAYACAQ XİDMƏT TAPIN</vt:lpstr>
      <vt:lpstr>məzmun yaradın</vt:lpstr>
      <vt:lpstr>Əlavə fikirlər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2016-09-03T06:14:00Z</dcterms:created>
  <dcterms:modified xsi:type="dcterms:W3CDTF">2016-11-21T06:02:29Z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